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88" r:id="rId2"/>
  </p:sldMasterIdLst>
  <p:notesMasterIdLst>
    <p:notesMasterId r:id="rId34"/>
  </p:notesMasterIdLst>
  <p:handoutMasterIdLst>
    <p:handoutMasterId r:id="rId35"/>
  </p:handoutMasterIdLst>
  <p:sldIdLst>
    <p:sldId id="269" r:id="rId3"/>
    <p:sldId id="283" r:id="rId4"/>
    <p:sldId id="284" r:id="rId5"/>
    <p:sldId id="287" r:id="rId6"/>
    <p:sldId id="288" r:id="rId7"/>
    <p:sldId id="289" r:id="rId8"/>
    <p:sldId id="290" r:id="rId9"/>
    <p:sldId id="291" r:id="rId10"/>
    <p:sldId id="285" r:id="rId11"/>
    <p:sldId id="286" r:id="rId12"/>
    <p:sldId id="292" r:id="rId13"/>
    <p:sldId id="293" r:id="rId14"/>
    <p:sldId id="294" r:id="rId15"/>
    <p:sldId id="295" r:id="rId16"/>
    <p:sldId id="296" r:id="rId17"/>
    <p:sldId id="297" r:id="rId18"/>
    <p:sldId id="302" r:id="rId19"/>
    <p:sldId id="303" r:id="rId20"/>
    <p:sldId id="304" r:id="rId21"/>
    <p:sldId id="305" r:id="rId22"/>
    <p:sldId id="308" r:id="rId23"/>
    <p:sldId id="306" r:id="rId24"/>
    <p:sldId id="307" r:id="rId25"/>
    <p:sldId id="309" r:id="rId26"/>
    <p:sldId id="310" r:id="rId27"/>
    <p:sldId id="311" r:id="rId28"/>
    <p:sldId id="312" r:id="rId29"/>
    <p:sldId id="313" r:id="rId30"/>
    <p:sldId id="257" r:id="rId31"/>
    <p:sldId id="314"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BA1C64-51BD-401A-AEB5-89D83A67C5C3}">
          <p14:sldIdLst>
            <p14:sldId id="269"/>
            <p14:sldId id="283"/>
            <p14:sldId id="284"/>
            <p14:sldId id="287"/>
            <p14:sldId id="288"/>
            <p14:sldId id="289"/>
            <p14:sldId id="290"/>
            <p14:sldId id="291"/>
            <p14:sldId id="285"/>
            <p14:sldId id="286"/>
            <p14:sldId id="292"/>
            <p14:sldId id="293"/>
            <p14:sldId id="294"/>
            <p14:sldId id="295"/>
            <p14:sldId id="296"/>
            <p14:sldId id="297"/>
            <p14:sldId id="302"/>
            <p14:sldId id="303"/>
            <p14:sldId id="304"/>
            <p14:sldId id="305"/>
            <p14:sldId id="308"/>
            <p14:sldId id="306"/>
            <p14:sldId id="307"/>
            <p14:sldId id="309"/>
            <p14:sldId id="310"/>
            <p14:sldId id="311"/>
            <p14:sldId id="312"/>
            <p14:sldId id="313"/>
            <p14:sldId id="257"/>
            <p14:sldId id="314"/>
            <p14:sldId id="267"/>
          </p14:sldIdLst>
        </p14:section>
      </p14:sectionLst>
    </p:ext>
    <p:ext uri="{EFAFB233-063F-42B5-8137-9DF3F51BA10A}">
      <p15:sldGuideLst xmlns:p15="http://schemas.microsoft.com/office/powerpoint/2012/main">
        <p15:guide id="1" pos="1141" userDrawn="1">
          <p15:clr>
            <a:srgbClr val="A4A3A4"/>
          </p15:clr>
        </p15:guide>
        <p15:guide id="2" orient="horz" pos="4179"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jin Wang" initials="YW" lastIdx="0" clrIdx="0">
    <p:extLst>
      <p:ext uri="{19B8F6BF-5375-455C-9EA6-DF929625EA0E}">
        <p15:presenceInfo xmlns:p15="http://schemas.microsoft.com/office/powerpoint/2012/main" userId="S-1-5-21-4012642512-752046232-3623045273-1093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88"/>
    <a:srgbClr val="FBBB21"/>
    <a:srgbClr val="722373"/>
    <a:srgbClr val="009FE3"/>
    <a:srgbClr val="FFFFFF"/>
    <a:srgbClr val="87D6F9"/>
    <a:srgbClr val="000000"/>
    <a:srgbClr val="005496"/>
    <a:srgbClr val="6D6E71"/>
    <a:srgbClr val="9198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113" autoAdjust="0"/>
  </p:normalViewPr>
  <p:slideViewPr>
    <p:cSldViewPr snapToGrid="0">
      <p:cViewPr varScale="1">
        <p:scale>
          <a:sx n="90" d="100"/>
          <a:sy n="90" d="100"/>
        </p:scale>
        <p:origin x="528" y="78"/>
      </p:cViewPr>
      <p:guideLst>
        <p:guide pos="1141"/>
        <p:guide orient="horz" pos="4179"/>
      </p:guideLst>
    </p:cSldViewPr>
  </p:slideViewPr>
  <p:outlineViewPr>
    <p:cViewPr>
      <p:scale>
        <a:sx n="33" d="100"/>
        <a:sy n="33" d="100"/>
      </p:scale>
      <p:origin x="0" y="-708"/>
    </p:cViewPr>
  </p:outlineViewPr>
  <p:notesTextViewPr>
    <p:cViewPr>
      <p:scale>
        <a:sx n="1" d="1"/>
        <a:sy n="1" d="1"/>
      </p:scale>
      <p:origin x="0" y="0"/>
    </p:cViewPr>
  </p:notesTextViewPr>
  <p:sorterViewPr>
    <p:cViewPr>
      <p:scale>
        <a:sx n="100" d="100"/>
        <a:sy n="100" d="100"/>
      </p:scale>
      <p:origin x="0" y="-4194"/>
    </p:cViewPr>
  </p:sorterViewPr>
  <p:notesViewPr>
    <p:cSldViewPr snapToGrid="0" showGuides="1">
      <p:cViewPr varScale="1">
        <p:scale>
          <a:sx n="85" d="100"/>
          <a:sy n="85" d="100"/>
        </p:scale>
        <p:origin x="-382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tc-pbs99\SIM\cal\01_Comp\02_DAB\00_DAB_Temperature_test\Test%20result\Testposition.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'SX12 85'!$C$1</c:f>
              <c:strCache>
                <c:ptCount val="1"/>
                <c:pt idx="0">
                  <c:v>DAB_Center</c:v>
                </c:pt>
              </c:strCache>
            </c:strRef>
          </c:tx>
          <c:spPr>
            <a:ln w="22225" cap="rnd">
              <a:solidFill>
                <a:schemeClr val="accent1"/>
              </a:solidFill>
              <a:round/>
            </a:ln>
            <a:effectLst/>
          </c:spPr>
          <c:marker>
            <c:symbol val="none"/>
          </c:marker>
          <c:val>
            <c:numRef>
              <c:f>'SX12 85'!$C$2:$C$26</c:f>
              <c:numCache>
                <c:formatCode>General</c:formatCode>
                <c:ptCount val="25"/>
                <c:pt idx="0">
                  <c:v>82.813999999999993</c:v>
                </c:pt>
                <c:pt idx="1">
                  <c:v>82.808000000000007</c:v>
                </c:pt>
                <c:pt idx="2">
                  <c:v>82.808000000000007</c:v>
                </c:pt>
                <c:pt idx="3">
                  <c:v>82.813999999999993</c:v>
                </c:pt>
                <c:pt idx="4">
                  <c:v>82.808000000000007</c:v>
                </c:pt>
                <c:pt idx="5">
                  <c:v>82.816999999999993</c:v>
                </c:pt>
                <c:pt idx="6">
                  <c:v>82.813999999999993</c:v>
                </c:pt>
                <c:pt idx="7">
                  <c:v>82.808000000000007</c:v>
                </c:pt>
                <c:pt idx="8">
                  <c:v>82.811000000000007</c:v>
                </c:pt>
                <c:pt idx="9">
                  <c:v>82.813999999999993</c:v>
                </c:pt>
                <c:pt idx="10">
                  <c:v>82.811000000000007</c:v>
                </c:pt>
                <c:pt idx="11">
                  <c:v>82.808000000000007</c:v>
                </c:pt>
                <c:pt idx="12">
                  <c:v>82.808000000000007</c:v>
                </c:pt>
                <c:pt idx="13">
                  <c:v>82.808000000000007</c:v>
                </c:pt>
                <c:pt idx="14">
                  <c:v>82.802000000000007</c:v>
                </c:pt>
                <c:pt idx="15">
                  <c:v>82.799000000000007</c:v>
                </c:pt>
                <c:pt idx="16">
                  <c:v>82.790999999999997</c:v>
                </c:pt>
                <c:pt idx="17">
                  <c:v>82.784999999999997</c:v>
                </c:pt>
                <c:pt idx="18">
                  <c:v>82.778999999999996</c:v>
                </c:pt>
                <c:pt idx="19">
                  <c:v>82.77</c:v>
                </c:pt>
                <c:pt idx="20">
                  <c:v>82.765000000000001</c:v>
                </c:pt>
                <c:pt idx="21">
                  <c:v>82.756</c:v>
                </c:pt>
                <c:pt idx="22">
                  <c:v>82.739000000000004</c:v>
                </c:pt>
                <c:pt idx="23">
                  <c:v>82.73</c:v>
                </c:pt>
                <c:pt idx="24">
                  <c:v>82.715000000000003</c:v>
                </c:pt>
              </c:numCache>
            </c:numRef>
          </c:val>
          <c:smooth val="0"/>
          <c:extLst>
            <c:ext xmlns:c16="http://schemas.microsoft.com/office/drawing/2014/chart" uri="{C3380CC4-5D6E-409C-BE32-E72D297353CC}">
              <c16:uniqueId val="{00000000-C498-4CFF-97C9-8A465EBA7937}"/>
            </c:ext>
          </c:extLst>
        </c:ser>
        <c:ser>
          <c:idx val="1"/>
          <c:order val="1"/>
          <c:tx>
            <c:strRef>
              <c:f>'SX12 85'!$D$1</c:f>
              <c:strCache>
                <c:ptCount val="1"/>
                <c:pt idx="0">
                  <c:v>Split line</c:v>
                </c:pt>
              </c:strCache>
            </c:strRef>
          </c:tx>
          <c:spPr>
            <a:ln w="22225" cap="rnd">
              <a:solidFill>
                <a:schemeClr val="accent2"/>
              </a:solidFill>
              <a:round/>
            </a:ln>
            <a:effectLst/>
          </c:spPr>
          <c:marker>
            <c:symbol val="none"/>
          </c:marker>
          <c:val>
            <c:numRef>
              <c:f>'SX12 85'!$D$2:$D$26</c:f>
              <c:numCache>
                <c:formatCode>General</c:formatCode>
                <c:ptCount val="25"/>
                <c:pt idx="0">
                  <c:v>82.238</c:v>
                </c:pt>
                <c:pt idx="1">
                  <c:v>82.281000000000006</c:v>
                </c:pt>
                <c:pt idx="2">
                  <c:v>82.272999999999996</c:v>
                </c:pt>
                <c:pt idx="3">
                  <c:v>82.135999999999996</c:v>
                </c:pt>
                <c:pt idx="4">
                  <c:v>81.819000000000003</c:v>
                </c:pt>
                <c:pt idx="5">
                  <c:v>81.341999999999999</c:v>
                </c:pt>
                <c:pt idx="6">
                  <c:v>80.771000000000001</c:v>
                </c:pt>
                <c:pt idx="7">
                  <c:v>80.099000000000004</c:v>
                </c:pt>
                <c:pt idx="8">
                  <c:v>79.486000000000004</c:v>
                </c:pt>
                <c:pt idx="9">
                  <c:v>78.872</c:v>
                </c:pt>
                <c:pt idx="10">
                  <c:v>78.265000000000001</c:v>
                </c:pt>
                <c:pt idx="11">
                  <c:v>77.656999999999996</c:v>
                </c:pt>
                <c:pt idx="12">
                  <c:v>77.081000000000003</c:v>
                </c:pt>
                <c:pt idx="13">
                  <c:v>76.513999999999996</c:v>
                </c:pt>
                <c:pt idx="14">
                  <c:v>75.930999999999997</c:v>
                </c:pt>
                <c:pt idx="15">
                  <c:v>75.331999999999994</c:v>
                </c:pt>
                <c:pt idx="16">
                  <c:v>74.736999999999995</c:v>
                </c:pt>
                <c:pt idx="17">
                  <c:v>74.135000000000005</c:v>
                </c:pt>
                <c:pt idx="18">
                  <c:v>73.567999999999998</c:v>
                </c:pt>
                <c:pt idx="19">
                  <c:v>73.048000000000002</c:v>
                </c:pt>
                <c:pt idx="20">
                  <c:v>72.480999999999995</c:v>
                </c:pt>
                <c:pt idx="21">
                  <c:v>71.92</c:v>
                </c:pt>
                <c:pt idx="22">
                  <c:v>71.417000000000002</c:v>
                </c:pt>
                <c:pt idx="23">
                  <c:v>70.89</c:v>
                </c:pt>
                <c:pt idx="24">
                  <c:v>70.433999999999997</c:v>
                </c:pt>
              </c:numCache>
            </c:numRef>
          </c:val>
          <c:smooth val="0"/>
          <c:extLst>
            <c:ext xmlns:c16="http://schemas.microsoft.com/office/drawing/2014/chart" uri="{C3380CC4-5D6E-409C-BE32-E72D297353CC}">
              <c16:uniqueId val="{00000001-C498-4CFF-97C9-8A465EBA7937}"/>
            </c:ext>
          </c:extLst>
        </c:ser>
        <c:ser>
          <c:idx val="2"/>
          <c:order val="2"/>
          <c:tx>
            <c:strRef>
              <c:f>'SX12 85'!$E$1</c:f>
              <c:strCache>
                <c:ptCount val="1"/>
                <c:pt idx="0">
                  <c:v>Cover center(inner)</c:v>
                </c:pt>
              </c:strCache>
            </c:strRef>
          </c:tx>
          <c:spPr>
            <a:ln w="22225" cap="rnd">
              <a:solidFill>
                <a:schemeClr val="accent3"/>
              </a:solidFill>
              <a:round/>
            </a:ln>
            <a:effectLst/>
          </c:spPr>
          <c:marker>
            <c:symbol val="none"/>
          </c:marker>
          <c:val>
            <c:numRef>
              <c:f>'SX12 85'!$E$2:$E$26</c:f>
              <c:numCache>
                <c:formatCode>General</c:formatCode>
                <c:ptCount val="25"/>
                <c:pt idx="0">
                  <c:v>81.870999999999995</c:v>
                </c:pt>
                <c:pt idx="1">
                  <c:v>81.846000000000004</c:v>
                </c:pt>
                <c:pt idx="2">
                  <c:v>81.656999999999996</c:v>
                </c:pt>
                <c:pt idx="3">
                  <c:v>81.713999999999999</c:v>
                </c:pt>
                <c:pt idx="4">
                  <c:v>81.656999999999996</c:v>
                </c:pt>
                <c:pt idx="5">
                  <c:v>81.558000000000007</c:v>
                </c:pt>
                <c:pt idx="6">
                  <c:v>81.385999999999996</c:v>
                </c:pt>
                <c:pt idx="7">
                  <c:v>81.135999999999996</c:v>
                </c:pt>
                <c:pt idx="8">
                  <c:v>80.885999999999996</c:v>
                </c:pt>
                <c:pt idx="9">
                  <c:v>80.647999999999996</c:v>
                </c:pt>
                <c:pt idx="10">
                  <c:v>80.358999999999995</c:v>
                </c:pt>
                <c:pt idx="11">
                  <c:v>80.09</c:v>
                </c:pt>
                <c:pt idx="12">
                  <c:v>79.846000000000004</c:v>
                </c:pt>
                <c:pt idx="13">
                  <c:v>79.573999999999998</c:v>
                </c:pt>
                <c:pt idx="14">
                  <c:v>79.277000000000001</c:v>
                </c:pt>
                <c:pt idx="15">
                  <c:v>79.009</c:v>
                </c:pt>
                <c:pt idx="16">
                  <c:v>78.748999999999995</c:v>
                </c:pt>
                <c:pt idx="17">
                  <c:v>78.468000000000004</c:v>
                </c:pt>
                <c:pt idx="18">
                  <c:v>78.216999999999999</c:v>
                </c:pt>
                <c:pt idx="19">
                  <c:v>77.945999999999998</c:v>
                </c:pt>
                <c:pt idx="20">
                  <c:v>77.665999999999997</c:v>
                </c:pt>
                <c:pt idx="21">
                  <c:v>77.406999999999996</c:v>
                </c:pt>
                <c:pt idx="22">
                  <c:v>77.153999999999996</c:v>
                </c:pt>
                <c:pt idx="23">
                  <c:v>76.881</c:v>
                </c:pt>
                <c:pt idx="24">
                  <c:v>76.61</c:v>
                </c:pt>
              </c:numCache>
            </c:numRef>
          </c:val>
          <c:smooth val="0"/>
          <c:extLst>
            <c:ext xmlns:c16="http://schemas.microsoft.com/office/drawing/2014/chart" uri="{C3380CC4-5D6E-409C-BE32-E72D297353CC}">
              <c16:uniqueId val="{00000002-C498-4CFF-97C9-8A465EBA7937}"/>
            </c:ext>
          </c:extLst>
        </c:ser>
        <c:ser>
          <c:idx val="3"/>
          <c:order val="3"/>
          <c:tx>
            <c:strRef>
              <c:f>'SX12 85'!$F$1</c:f>
              <c:strCache>
                <c:ptCount val="1"/>
                <c:pt idx="0">
                  <c:v>Cover center(outer)</c:v>
                </c:pt>
              </c:strCache>
            </c:strRef>
          </c:tx>
          <c:spPr>
            <a:ln w="22225" cap="rnd">
              <a:solidFill>
                <a:schemeClr val="accent4"/>
              </a:solidFill>
              <a:round/>
            </a:ln>
            <a:effectLst/>
          </c:spPr>
          <c:marker>
            <c:symbol val="none"/>
          </c:marker>
          <c:val>
            <c:numRef>
              <c:f>'SX12 85'!$F$2:$F$26</c:f>
              <c:numCache>
                <c:formatCode>General</c:formatCode>
                <c:ptCount val="25"/>
                <c:pt idx="0">
                  <c:v>81.775000000000006</c:v>
                </c:pt>
                <c:pt idx="1">
                  <c:v>79.036000000000001</c:v>
                </c:pt>
                <c:pt idx="2">
                  <c:v>74.200999999999993</c:v>
                </c:pt>
                <c:pt idx="3">
                  <c:v>68.897000000000006</c:v>
                </c:pt>
                <c:pt idx="4">
                  <c:v>67.244</c:v>
                </c:pt>
                <c:pt idx="5">
                  <c:v>65.998000000000005</c:v>
                </c:pt>
                <c:pt idx="6">
                  <c:v>64.483999999999995</c:v>
                </c:pt>
                <c:pt idx="7">
                  <c:v>63.207999999999998</c:v>
                </c:pt>
                <c:pt idx="8">
                  <c:v>63.116</c:v>
                </c:pt>
                <c:pt idx="9">
                  <c:v>62.896000000000001</c:v>
                </c:pt>
                <c:pt idx="10">
                  <c:v>62.965000000000003</c:v>
                </c:pt>
                <c:pt idx="11">
                  <c:v>62.628</c:v>
                </c:pt>
                <c:pt idx="12">
                  <c:v>62.280999999999999</c:v>
                </c:pt>
                <c:pt idx="13">
                  <c:v>61.92</c:v>
                </c:pt>
                <c:pt idx="14">
                  <c:v>61.536000000000001</c:v>
                </c:pt>
                <c:pt idx="15">
                  <c:v>61.429000000000002</c:v>
                </c:pt>
                <c:pt idx="16">
                  <c:v>61.517000000000003</c:v>
                </c:pt>
                <c:pt idx="17">
                  <c:v>61.392000000000003</c:v>
                </c:pt>
                <c:pt idx="18">
                  <c:v>60.57</c:v>
                </c:pt>
                <c:pt idx="19">
                  <c:v>60.154000000000003</c:v>
                </c:pt>
                <c:pt idx="20">
                  <c:v>59.378999999999998</c:v>
                </c:pt>
                <c:pt idx="21">
                  <c:v>59.35</c:v>
                </c:pt>
                <c:pt idx="22">
                  <c:v>59.351999999999997</c:v>
                </c:pt>
                <c:pt idx="23">
                  <c:v>59.548999999999999</c:v>
                </c:pt>
                <c:pt idx="24">
                  <c:v>59.6</c:v>
                </c:pt>
              </c:numCache>
            </c:numRef>
          </c:val>
          <c:smooth val="0"/>
          <c:extLst>
            <c:ext xmlns:c16="http://schemas.microsoft.com/office/drawing/2014/chart" uri="{C3380CC4-5D6E-409C-BE32-E72D297353CC}">
              <c16:uniqueId val="{00000003-C498-4CFF-97C9-8A465EBA7937}"/>
            </c:ext>
          </c:extLst>
        </c:ser>
        <c:dLbls>
          <c:showLegendKey val="0"/>
          <c:showVal val="0"/>
          <c:showCatName val="0"/>
          <c:showSerName val="0"/>
          <c:showPercent val="0"/>
          <c:showBubbleSize val="0"/>
        </c:dLbls>
        <c:smooth val="0"/>
        <c:axId val="253004392"/>
        <c:axId val="253003736"/>
      </c:lineChart>
      <c:catAx>
        <c:axId val="253004392"/>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500" b="0" i="0" u="none" strike="noStrike" kern="1200" cap="none" spc="0" normalizeH="0" baseline="0">
                <a:solidFill>
                  <a:schemeClr val="dk1">
                    <a:lumMod val="65000"/>
                    <a:lumOff val="35000"/>
                  </a:schemeClr>
                </a:solidFill>
                <a:latin typeface="+mn-lt"/>
                <a:ea typeface="+mn-ea"/>
                <a:cs typeface="+mn-cs"/>
              </a:defRPr>
            </a:pPr>
            <a:endParaRPr lang="en-US"/>
          </a:p>
        </c:txPr>
        <c:crossAx val="253003736"/>
        <c:crosses val="autoZero"/>
        <c:auto val="1"/>
        <c:lblAlgn val="ctr"/>
        <c:lblOffset val="100"/>
        <c:noMultiLvlLbl val="0"/>
      </c:catAx>
      <c:valAx>
        <c:axId val="253003736"/>
        <c:scaling>
          <c:orientation val="minMax"/>
          <c:min val="55"/>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dk1">
                    <a:lumMod val="65000"/>
                    <a:lumOff val="35000"/>
                  </a:schemeClr>
                </a:solidFill>
                <a:latin typeface="+mn-lt"/>
                <a:ea typeface="+mn-ea"/>
                <a:cs typeface="+mn-cs"/>
              </a:defRPr>
            </a:pPr>
            <a:endParaRPr lang="en-US"/>
          </a:p>
        </c:txPr>
        <c:crossAx val="253004392"/>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Sheet1!$C$4:$C$7</c:f>
              <c:strCache>
                <c:ptCount val="4"/>
                <c:pt idx="0">
                  <c:v>DAB center</c:v>
                </c:pt>
                <c:pt idx="1">
                  <c:v>Tearline  root (inner)</c:v>
                </c:pt>
                <c:pt idx="2">
                  <c:v>Cover center(inner)</c:v>
                </c:pt>
                <c:pt idx="3">
                  <c:v>Cover center(outer)</c:v>
                </c:pt>
              </c:strCache>
            </c:strRef>
          </c:cat>
          <c:val>
            <c:numRef>
              <c:f>Sheet1!$I$4:$I$7</c:f>
              <c:numCache>
                <c:formatCode>General</c:formatCode>
                <c:ptCount val="4"/>
                <c:pt idx="0">
                  <c:v>0.32900000000000063</c:v>
                </c:pt>
                <c:pt idx="1">
                  <c:v>21.948</c:v>
                </c:pt>
                <c:pt idx="2">
                  <c:v>16.756999999999998</c:v>
                </c:pt>
                <c:pt idx="3">
                  <c:v>25.04</c:v>
                </c:pt>
              </c:numCache>
            </c:numRef>
          </c:val>
          <c:extLst>
            <c:ext xmlns:c16="http://schemas.microsoft.com/office/drawing/2014/chart" uri="{C3380CC4-5D6E-409C-BE32-E72D297353CC}">
              <c16:uniqueId val="{00000000-39A0-4CB9-B7C2-7CCD81F89C1B}"/>
            </c:ext>
          </c:extLst>
        </c:ser>
        <c:dLbls>
          <c:showLegendKey val="0"/>
          <c:showVal val="0"/>
          <c:showCatName val="0"/>
          <c:showSerName val="0"/>
          <c:showPercent val="0"/>
          <c:showBubbleSize val="0"/>
        </c:dLbls>
        <c:gapWidth val="219"/>
        <c:overlap val="-27"/>
        <c:axId val="288097208"/>
        <c:axId val="288097864"/>
      </c:barChart>
      <c:catAx>
        <c:axId val="28809720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097864"/>
        <c:crosses val="autoZero"/>
        <c:auto val="1"/>
        <c:lblAlgn val="ctr"/>
        <c:lblOffset val="100"/>
        <c:noMultiLvlLbl val="0"/>
      </c:catAx>
      <c:valAx>
        <c:axId val="288097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097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Sheet1!$L$4:$L$12</c:f>
              <c:numCache>
                <c:formatCode>General</c:formatCode>
                <c:ptCount val="9"/>
                <c:pt idx="0">
                  <c:v>-0.4339999999999975</c:v>
                </c:pt>
                <c:pt idx="1">
                  <c:v>-10.582999999999998</c:v>
                </c:pt>
                <c:pt idx="2">
                  <c:v>-6.2590000000000003</c:v>
                </c:pt>
                <c:pt idx="3">
                  <c:v>-22.102000000000004</c:v>
                </c:pt>
                <c:pt idx="4">
                  <c:v>-7.3999999999998067E-2</c:v>
                </c:pt>
                <c:pt idx="5">
                  <c:v>-11.022999999999996</c:v>
                </c:pt>
                <c:pt idx="6">
                  <c:v>-9.7450000000000045</c:v>
                </c:pt>
                <c:pt idx="7">
                  <c:v>-5.171999999999997</c:v>
                </c:pt>
                <c:pt idx="8">
                  <c:v>-23.420999999999999</c:v>
                </c:pt>
              </c:numCache>
            </c:numRef>
          </c:val>
          <c:extLst>
            <c:ext xmlns:c16="http://schemas.microsoft.com/office/drawing/2014/chart" uri="{C3380CC4-5D6E-409C-BE32-E72D297353CC}">
              <c16:uniqueId val="{00000000-8584-4F5E-855C-7CB4CDB89320}"/>
            </c:ext>
          </c:extLst>
        </c:ser>
        <c:dLbls>
          <c:showLegendKey val="0"/>
          <c:showVal val="0"/>
          <c:showCatName val="0"/>
          <c:showSerName val="0"/>
          <c:showPercent val="0"/>
          <c:showBubbleSize val="0"/>
        </c:dLbls>
        <c:gapWidth val="219"/>
        <c:overlap val="-27"/>
        <c:axId val="587771152"/>
        <c:axId val="587773120"/>
      </c:barChart>
      <c:catAx>
        <c:axId val="58777115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73120"/>
        <c:crosses val="autoZero"/>
        <c:auto val="1"/>
        <c:lblAlgn val="ctr"/>
        <c:lblOffset val="100"/>
        <c:noMultiLvlLbl val="0"/>
      </c:catAx>
      <c:valAx>
        <c:axId val="587773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71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Sheet1!$O$4:$O$12</c:f>
              <c:numCache>
                <c:formatCode>General</c:formatCode>
                <c:ptCount val="9"/>
                <c:pt idx="0">
                  <c:v>1.1809999999999974</c:v>
                </c:pt>
                <c:pt idx="1">
                  <c:v>17.777000000000001</c:v>
                </c:pt>
                <c:pt idx="2">
                  <c:v>12.859000000000002</c:v>
                </c:pt>
                <c:pt idx="3">
                  <c:v>29.405999999999999</c:v>
                </c:pt>
                <c:pt idx="4">
                  <c:v>0.18999999999999773</c:v>
                </c:pt>
                <c:pt idx="5">
                  <c:v>15.92</c:v>
                </c:pt>
                <c:pt idx="6">
                  <c:v>13.565999999999999</c:v>
                </c:pt>
                <c:pt idx="7">
                  <c:v>9.6769999999999996</c:v>
                </c:pt>
                <c:pt idx="8">
                  <c:v>28.829000000000001</c:v>
                </c:pt>
              </c:numCache>
            </c:numRef>
          </c:val>
          <c:extLst>
            <c:ext xmlns:c16="http://schemas.microsoft.com/office/drawing/2014/chart" uri="{C3380CC4-5D6E-409C-BE32-E72D297353CC}">
              <c16:uniqueId val="{00000000-1177-4D51-BCE8-D8D639D464EA}"/>
            </c:ext>
          </c:extLst>
        </c:ser>
        <c:dLbls>
          <c:showLegendKey val="0"/>
          <c:showVal val="0"/>
          <c:showCatName val="0"/>
          <c:showSerName val="0"/>
          <c:showPercent val="0"/>
          <c:showBubbleSize val="0"/>
        </c:dLbls>
        <c:gapWidth val="219"/>
        <c:overlap val="-27"/>
        <c:axId val="288099832"/>
        <c:axId val="288100160"/>
      </c:barChart>
      <c:catAx>
        <c:axId val="28809983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100160"/>
        <c:crosses val="autoZero"/>
        <c:auto val="1"/>
        <c:lblAlgn val="ctr"/>
        <c:lblOffset val="100"/>
        <c:noMultiLvlLbl val="0"/>
      </c:catAx>
      <c:valAx>
        <c:axId val="288100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099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Sheet1!$R$4:$R$12</c:f>
              <c:numCache>
                <c:formatCode>General</c:formatCode>
                <c:ptCount val="9"/>
                <c:pt idx="0">
                  <c:v>-0.42800000000001148</c:v>
                </c:pt>
                <c:pt idx="1">
                  <c:v>-13.219000000000008</c:v>
                </c:pt>
                <c:pt idx="2">
                  <c:v>-1.9849999999999994</c:v>
                </c:pt>
                <c:pt idx="3">
                  <c:v>-56.131999999999998</c:v>
                </c:pt>
                <c:pt idx="4">
                  <c:v>-0.84599999999998943</c:v>
                </c:pt>
                <c:pt idx="5">
                  <c:v>-7.7669999999999959</c:v>
                </c:pt>
                <c:pt idx="6">
                  <c:v>-3.8539999999999992</c:v>
                </c:pt>
                <c:pt idx="7">
                  <c:v>-2.7250000000000085</c:v>
                </c:pt>
                <c:pt idx="8">
                  <c:v>-54.668999999999997</c:v>
                </c:pt>
              </c:numCache>
            </c:numRef>
          </c:val>
          <c:extLst>
            <c:ext xmlns:c16="http://schemas.microsoft.com/office/drawing/2014/chart" uri="{C3380CC4-5D6E-409C-BE32-E72D297353CC}">
              <c16:uniqueId val="{00000000-C04D-4A66-ABED-C6D884D709C9}"/>
            </c:ext>
          </c:extLst>
        </c:ser>
        <c:dLbls>
          <c:showLegendKey val="0"/>
          <c:showVal val="0"/>
          <c:showCatName val="0"/>
          <c:showSerName val="0"/>
          <c:showPercent val="0"/>
          <c:showBubbleSize val="0"/>
        </c:dLbls>
        <c:gapWidth val="219"/>
        <c:overlap val="-27"/>
        <c:axId val="679033240"/>
        <c:axId val="679034224"/>
      </c:barChart>
      <c:catAx>
        <c:axId val="67903324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034224"/>
        <c:crosses val="autoZero"/>
        <c:auto val="1"/>
        <c:lblAlgn val="ctr"/>
        <c:lblOffset val="100"/>
        <c:noMultiLvlLbl val="0"/>
      </c:catAx>
      <c:valAx>
        <c:axId val="679034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9033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Sheet1!$U$4:$U$12</c:f>
              <c:numCache>
                <c:formatCode>General</c:formatCode>
                <c:ptCount val="9"/>
                <c:pt idx="0">
                  <c:v>0.76699999999999591</c:v>
                </c:pt>
                <c:pt idx="1">
                  <c:v>23.149000000000001</c:v>
                </c:pt>
                <c:pt idx="2">
                  <c:v>4.7139999999999986</c:v>
                </c:pt>
                <c:pt idx="3">
                  <c:v>28.420999999999999</c:v>
                </c:pt>
                <c:pt idx="4">
                  <c:v>1.3300000000000018</c:v>
                </c:pt>
                <c:pt idx="5">
                  <c:v>11.379000000000001</c:v>
                </c:pt>
                <c:pt idx="6">
                  <c:v>6.6329999999999991</c:v>
                </c:pt>
                <c:pt idx="7">
                  <c:v>4.2999999999999972</c:v>
                </c:pt>
                <c:pt idx="8">
                  <c:v>30.764000000000003</c:v>
                </c:pt>
              </c:numCache>
            </c:numRef>
          </c:val>
          <c:extLst>
            <c:ext xmlns:c16="http://schemas.microsoft.com/office/drawing/2014/chart" uri="{C3380CC4-5D6E-409C-BE32-E72D297353CC}">
              <c16:uniqueId val="{00000000-62C4-4C99-8E49-79554495270A}"/>
            </c:ext>
          </c:extLst>
        </c:ser>
        <c:dLbls>
          <c:showLegendKey val="0"/>
          <c:showVal val="0"/>
          <c:showCatName val="0"/>
          <c:showSerName val="0"/>
          <c:showPercent val="0"/>
          <c:showBubbleSize val="0"/>
        </c:dLbls>
        <c:gapWidth val="219"/>
        <c:overlap val="-27"/>
        <c:axId val="587767544"/>
        <c:axId val="587763936"/>
      </c:barChart>
      <c:catAx>
        <c:axId val="587767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63936"/>
        <c:crosses val="autoZero"/>
        <c:auto val="1"/>
        <c:lblAlgn val="ctr"/>
        <c:lblOffset val="100"/>
        <c:noMultiLvlLbl val="0"/>
      </c:catAx>
      <c:valAx>
        <c:axId val="58776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67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Sheet1!$X$4:$X$12</c:f>
              <c:numCache>
                <c:formatCode>General</c:formatCode>
                <c:ptCount val="9"/>
                <c:pt idx="0">
                  <c:v>-0.12999999999999545</c:v>
                </c:pt>
                <c:pt idx="1">
                  <c:v>-7.8399999999999892</c:v>
                </c:pt>
                <c:pt idx="2">
                  <c:v>-8.6820000000000022</c:v>
                </c:pt>
                <c:pt idx="3">
                  <c:v>-24.088000000000008</c:v>
                </c:pt>
                <c:pt idx="4">
                  <c:v>-0.125</c:v>
                </c:pt>
                <c:pt idx="5">
                  <c:v>-4.7160000000000082</c:v>
                </c:pt>
                <c:pt idx="6">
                  <c:v>-6.7459999999999951</c:v>
                </c:pt>
                <c:pt idx="7">
                  <c:v>-15.070999999999998</c:v>
                </c:pt>
                <c:pt idx="8">
                  <c:v>-19.048000000000002</c:v>
                </c:pt>
              </c:numCache>
            </c:numRef>
          </c:val>
          <c:extLst>
            <c:ext xmlns:c16="http://schemas.microsoft.com/office/drawing/2014/chart" uri="{C3380CC4-5D6E-409C-BE32-E72D297353CC}">
              <c16:uniqueId val="{00000000-DFA4-40E1-9C3F-2DA972115A80}"/>
            </c:ext>
          </c:extLst>
        </c:ser>
        <c:dLbls>
          <c:showLegendKey val="0"/>
          <c:showVal val="0"/>
          <c:showCatName val="0"/>
          <c:showSerName val="0"/>
          <c:showPercent val="0"/>
          <c:showBubbleSize val="0"/>
        </c:dLbls>
        <c:gapWidth val="219"/>
        <c:overlap val="-27"/>
        <c:axId val="587763608"/>
        <c:axId val="587766560"/>
      </c:barChart>
      <c:catAx>
        <c:axId val="58776360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66560"/>
        <c:crosses val="autoZero"/>
        <c:auto val="1"/>
        <c:lblAlgn val="ctr"/>
        <c:lblOffset val="100"/>
        <c:noMultiLvlLbl val="0"/>
      </c:catAx>
      <c:valAx>
        <c:axId val="587766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7763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Sheet1!$AA$4:$AA$12</c:f>
              <c:numCache>
                <c:formatCode>General</c:formatCode>
                <c:ptCount val="9"/>
                <c:pt idx="0">
                  <c:v>0.30299999999999727</c:v>
                </c:pt>
                <c:pt idx="1">
                  <c:v>9.5229999999999997</c:v>
                </c:pt>
                <c:pt idx="2">
                  <c:v>10.597999999999999</c:v>
                </c:pt>
                <c:pt idx="3">
                  <c:v>23.628</c:v>
                </c:pt>
                <c:pt idx="4">
                  <c:v>0.1769999999999996</c:v>
                </c:pt>
                <c:pt idx="5">
                  <c:v>6.8010000000000019</c:v>
                </c:pt>
                <c:pt idx="6">
                  <c:v>8.5600000000000023</c:v>
                </c:pt>
                <c:pt idx="7">
                  <c:v>18.667000000000002</c:v>
                </c:pt>
                <c:pt idx="8">
                  <c:v>22.452999999999999</c:v>
                </c:pt>
              </c:numCache>
            </c:numRef>
          </c:val>
          <c:extLst>
            <c:ext xmlns:c16="http://schemas.microsoft.com/office/drawing/2014/chart" uri="{C3380CC4-5D6E-409C-BE32-E72D297353CC}">
              <c16:uniqueId val="{00000000-65C1-449D-BA88-E00A22F3229F}"/>
            </c:ext>
          </c:extLst>
        </c:ser>
        <c:dLbls>
          <c:showLegendKey val="0"/>
          <c:showVal val="0"/>
          <c:showCatName val="0"/>
          <c:showSerName val="0"/>
          <c:showPercent val="0"/>
          <c:showBubbleSize val="0"/>
        </c:dLbls>
        <c:gapWidth val="219"/>
        <c:overlap val="-27"/>
        <c:axId val="663674256"/>
        <c:axId val="663677208"/>
      </c:barChart>
      <c:catAx>
        <c:axId val="663674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3677208"/>
        <c:crosses val="autoZero"/>
        <c:auto val="1"/>
        <c:lblAlgn val="ctr"/>
        <c:lblOffset val="100"/>
        <c:noMultiLvlLbl val="0"/>
      </c:catAx>
      <c:valAx>
        <c:axId val="663677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3674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Sheet1!$O$4:$O$12</c:f>
              <c:numCache>
                <c:formatCode>General</c:formatCode>
                <c:ptCount val="9"/>
                <c:pt idx="0">
                  <c:v>1.1809999999999974</c:v>
                </c:pt>
                <c:pt idx="1">
                  <c:v>17.777000000000001</c:v>
                </c:pt>
                <c:pt idx="2">
                  <c:v>12.859000000000002</c:v>
                </c:pt>
                <c:pt idx="3">
                  <c:v>29.405999999999999</c:v>
                </c:pt>
                <c:pt idx="4">
                  <c:v>0.18999999999999773</c:v>
                </c:pt>
                <c:pt idx="5">
                  <c:v>15.92</c:v>
                </c:pt>
                <c:pt idx="6">
                  <c:v>13.565999999999999</c:v>
                </c:pt>
                <c:pt idx="7">
                  <c:v>9.6769999999999996</c:v>
                </c:pt>
                <c:pt idx="8">
                  <c:v>28.829000000000001</c:v>
                </c:pt>
              </c:numCache>
            </c:numRef>
          </c:val>
          <c:extLst>
            <c:ext xmlns:c16="http://schemas.microsoft.com/office/drawing/2014/chart" uri="{C3380CC4-5D6E-409C-BE32-E72D297353CC}">
              <c16:uniqueId val="{00000000-9301-4572-982B-CD060B5152C5}"/>
            </c:ext>
          </c:extLst>
        </c:ser>
        <c:ser>
          <c:idx val="2"/>
          <c:order val="1"/>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Sheet1!$U$4:$U$12</c:f>
              <c:numCache>
                <c:formatCode>General</c:formatCode>
                <c:ptCount val="9"/>
                <c:pt idx="0">
                  <c:v>0.76699999999999591</c:v>
                </c:pt>
                <c:pt idx="1">
                  <c:v>23.149000000000001</c:v>
                </c:pt>
                <c:pt idx="2">
                  <c:v>4.7139999999999986</c:v>
                </c:pt>
                <c:pt idx="3">
                  <c:v>28.420999999999999</c:v>
                </c:pt>
                <c:pt idx="4">
                  <c:v>1.3300000000000018</c:v>
                </c:pt>
                <c:pt idx="5">
                  <c:v>11.379000000000001</c:v>
                </c:pt>
                <c:pt idx="6">
                  <c:v>6.6329999999999991</c:v>
                </c:pt>
                <c:pt idx="7">
                  <c:v>4.2999999999999972</c:v>
                </c:pt>
                <c:pt idx="8">
                  <c:v>30.764000000000003</c:v>
                </c:pt>
              </c:numCache>
            </c:numRef>
          </c:val>
          <c:extLst>
            <c:ext xmlns:c16="http://schemas.microsoft.com/office/drawing/2014/chart" uri="{C3380CC4-5D6E-409C-BE32-E72D297353CC}">
              <c16:uniqueId val="{00000001-9301-4572-982B-CD060B5152C5}"/>
            </c:ext>
          </c:extLst>
        </c:ser>
        <c:ser>
          <c:idx val="3"/>
          <c:order val="2"/>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Sheet1!$AA$4:$AA$12</c:f>
              <c:numCache>
                <c:formatCode>General</c:formatCode>
                <c:ptCount val="9"/>
                <c:pt idx="0">
                  <c:v>0.30299999999999727</c:v>
                </c:pt>
                <c:pt idx="1">
                  <c:v>9.5229999999999997</c:v>
                </c:pt>
                <c:pt idx="2">
                  <c:v>10.597999999999999</c:v>
                </c:pt>
                <c:pt idx="3">
                  <c:v>23.628</c:v>
                </c:pt>
                <c:pt idx="4">
                  <c:v>0.1769999999999996</c:v>
                </c:pt>
                <c:pt idx="5">
                  <c:v>6.8010000000000019</c:v>
                </c:pt>
                <c:pt idx="6">
                  <c:v>8.5600000000000023</c:v>
                </c:pt>
                <c:pt idx="7">
                  <c:v>18.667000000000002</c:v>
                </c:pt>
                <c:pt idx="8">
                  <c:v>22.452999999999999</c:v>
                </c:pt>
              </c:numCache>
            </c:numRef>
          </c:val>
          <c:extLst>
            <c:ext xmlns:c16="http://schemas.microsoft.com/office/drawing/2014/chart" uri="{C3380CC4-5D6E-409C-BE32-E72D297353CC}">
              <c16:uniqueId val="{00000002-9301-4572-982B-CD060B5152C5}"/>
            </c:ext>
          </c:extLst>
        </c:ser>
        <c:ser>
          <c:idx val="0"/>
          <c:order val="3"/>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Sheet1!$I$4:$I$7</c:f>
              <c:numCache>
                <c:formatCode>General</c:formatCode>
                <c:ptCount val="4"/>
                <c:pt idx="0">
                  <c:v>0.32900000000000063</c:v>
                </c:pt>
                <c:pt idx="1">
                  <c:v>21.948</c:v>
                </c:pt>
                <c:pt idx="2">
                  <c:v>16.756999999999998</c:v>
                </c:pt>
                <c:pt idx="3">
                  <c:v>25.04</c:v>
                </c:pt>
              </c:numCache>
            </c:numRef>
          </c:val>
          <c:extLst>
            <c:ext xmlns:c16="http://schemas.microsoft.com/office/drawing/2014/chart" uri="{C3380CC4-5D6E-409C-BE32-E72D297353CC}">
              <c16:uniqueId val="{00000003-9301-4572-982B-CD060B5152C5}"/>
            </c:ext>
          </c:extLst>
        </c:ser>
        <c:dLbls>
          <c:showLegendKey val="0"/>
          <c:showVal val="0"/>
          <c:showCatName val="0"/>
          <c:showSerName val="0"/>
          <c:showPercent val="0"/>
          <c:showBubbleSize val="0"/>
        </c:dLbls>
        <c:gapWidth val="219"/>
        <c:overlap val="-27"/>
        <c:axId val="288097208"/>
        <c:axId val="288097864"/>
      </c:barChart>
      <c:catAx>
        <c:axId val="28809720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097864"/>
        <c:crosses val="autoZero"/>
        <c:auto val="1"/>
        <c:lblAlgn val="ctr"/>
        <c:lblOffset val="100"/>
        <c:noMultiLvlLbl val="0"/>
      </c:catAx>
      <c:valAx>
        <c:axId val="28809786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097208"/>
        <c:crosses val="autoZero"/>
        <c:crossBetween val="between"/>
      </c:valAx>
      <c:spPr>
        <a:noFill/>
        <a:ln>
          <a:noFill/>
        </a:ln>
        <a:effectLst/>
      </c:spPr>
    </c:plotArea>
    <c:plotVisOnly val="1"/>
    <c:dispBlanksAs val="gap"/>
    <c:showDLblsOverMax val="0"/>
    <c:extLst/>
  </c:chart>
  <c:spPr>
    <a:noFill/>
    <a:ln w="6350" cap="flat" cmpd="sng" algn="ctr">
      <a:noFill/>
      <a:prstDash val="solid"/>
      <a:miter lim="800000"/>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Sheet1!$L$4:$L$12</c:f>
              <c:numCache>
                <c:formatCode>General</c:formatCode>
                <c:ptCount val="9"/>
                <c:pt idx="0">
                  <c:v>-0.4339999999999975</c:v>
                </c:pt>
                <c:pt idx="1">
                  <c:v>-10.582999999999998</c:v>
                </c:pt>
                <c:pt idx="2">
                  <c:v>-6.2590000000000003</c:v>
                </c:pt>
                <c:pt idx="3">
                  <c:v>-22.102000000000004</c:v>
                </c:pt>
                <c:pt idx="4">
                  <c:v>-7.3999999999998067E-2</c:v>
                </c:pt>
                <c:pt idx="5">
                  <c:v>-11.022999999999996</c:v>
                </c:pt>
                <c:pt idx="6">
                  <c:v>-9.7450000000000045</c:v>
                </c:pt>
                <c:pt idx="7">
                  <c:v>-5.171999999999997</c:v>
                </c:pt>
                <c:pt idx="8">
                  <c:v>-23.420999999999999</c:v>
                </c:pt>
              </c:numCache>
            </c:numRef>
          </c:val>
          <c:extLst>
            <c:ext xmlns:c16="http://schemas.microsoft.com/office/drawing/2014/chart" uri="{C3380CC4-5D6E-409C-BE32-E72D297353CC}">
              <c16:uniqueId val="{00000000-79DB-408A-903D-487E29B95009}"/>
            </c:ext>
          </c:extLst>
        </c:ser>
        <c:ser>
          <c:idx val="2"/>
          <c:order val="1"/>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Sheet1!$R$4:$R$12</c:f>
              <c:numCache>
                <c:formatCode>General</c:formatCode>
                <c:ptCount val="9"/>
                <c:pt idx="0">
                  <c:v>-0.42800000000001148</c:v>
                </c:pt>
                <c:pt idx="1">
                  <c:v>-13.219000000000008</c:v>
                </c:pt>
                <c:pt idx="2">
                  <c:v>-1.9849999999999994</c:v>
                </c:pt>
                <c:pt idx="3">
                  <c:v>-56.131999999999998</c:v>
                </c:pt>
                <c:pt idx="4">
                  <c:v>-0.84599999999998943</c:v>
                </c:pt>
                <c:pt idx="5">
                  <c:v>-7.7669999999999959</c:v>
                </c:pt>
                <c:pt idx="6">
                  <c:v>-3.8539999999999992</c:v>
                </c:pt>
                <c:pt idx="7">
                  <c:v>-2.7250000000000085</c:v>
                </c:pt>
                <c:pt idx="8">
                  <c:v>-54.668999999999997</c:v>
                </c:pt>
              </c:numCache>
            </c:numRef>
          </c:val>
          <c:extLst>
            <c:ext xmlns:c16="http://schemas.microsoft.com/office/drawing/2014/chart" uri="{C3380CC4-5D6E-409C-BE32-E72D297353CC}">
              <c16:uniqueId val="{00000001-79DB-408A-903D-487E29B95009}"/>
            </c:ext>
          </c:extLst>
        </c:ser>
        <c:ser>
          <c:idx val="3"/>
          <c:order val="2"/>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Sheet1!$X$4:$X$12</c:f>
              <c:numCache>
                <c:formatCode>General</c:formatCode>
                <c:ptCount val="9"/>
                <c:pt idx="0">
                  <c:v>-0.12999999999999545</c:v>
                </c:pt>
                <c:pt idx="1">
                  <c:v>-7.8399999999999892</c:v>
                </c:pt>
                <c:pt idx="2">
                  <c:v>-8.6820000000000022</c:v>
                </c:pt>
                <c:pt idx="3">
                  <c:v>-24.088000000000008</c:v>
                </c:pt>
                <c:pt idx="4">
                  <c:v>-0.125</c:v>
                </c:pt>
                <c:pt idx="5">
                  <c:v>-4.7160000000000082</c:v>
                </c:pt>
                <c:pt idx="6">
                  <c:v>-6.7459999999999951</c:v>
                </c:pt>
                <c:pt idx="7">
                  <c:v>-15.070999999999998</c:v>
                </c:pt>
                <c:pt idx="8">
                  <c:v>-19.048000000000002</c:v>
                </c:pt>
              </c:numCache>
            </c:numRef>
          </c:val>
          <c:extLst>
            <c:ext xmlns:c16="http://schemas.microsoft.com/office/drawing/2014/chart" uri="{C3380CC4-5D6E-409C-BE32-E72D297353CC}">
              <c16:uniqueId val="{00000002-79DB-408A-903D-487E29B95009}"/>
            </c:ext>
          </c:extLst>
        </c:ser>
        <c:ser>
          <c:idx val="0"/>
          <c:order val="3"/>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Sheet1!$C$4:$C$12</c:f>
              <c:strCache>
                <c:ptCount val="9"/>
                <c:pt idx="0">
                  <c:v>DAB center</c:v>
                </c:pt>
                <c:pt idx="1">
                  <c:v>Tearline  root (inner)</c:v>
                </c:pt>
                <c:pt idx="2">
                  <c:v>Cover center(inner)</c:v>
                </c:pt>
                <c:pt idx="3">
                  <c:v>Cover center(outer)</c:v>
                </c:pt>
                <c:pt idx="4">
                  <c:v>DAB Center(TC)</c:v>
                </c:pt>
                <c:pt idx="5">
                  <c:v>Inflator Bottom (outer)</c:v>
                </c:pt>
                <c:pt idx="6">
                  <c:v>Tearline  w/o emblem (inner)</c:v>
                </c:pt>
                <c:pt idx="7">
                  <c:v>Infltor bottom(inner)</c:v>
                </c:pt>
                <c:pt idx="8">
                  <c:v>Tearline  w emblem root(outer)）</c:v>
                </c:pt>
              </c:strCache>
            </c:strRef>
          </c:cat>
          <c:val>
            <c:numRef>
              <c:f>Sheet1!$F$4:$F$7</c:f>
              <c:numCache>
                <c:formatCode>General</c:formatCode>
                <c:ptCount val="4"/>
                <c:pt idx="0">
                  <c:v>-9.8999999999989541E-2</c:v>
                </c:pt>
                <c:pt idx="1">
                  <c:v>-5.6280000000000001</c:v>
                </c:pt>
                <c:pt idx="2">
                  <c:v>-11.436999999999998</c:v>
                </c:pt>
                <c:pt idx="3">
                  <c:v>-22.154999999999994</c:v>
                </c:pt>
              </c:numCache>
            </c:numRef>
          </c:val>
          <c:extLst>
            <c:ext xmlns:c16="http://schemas.microsoft.com/office/drawing/2014/chart" uri="{C3380CC4-5D6E-409C-BE32-E72D297353CC}">
              <c16:uniqueId val="{00000003-79DB-408A-903D-487E29B95009}"/>
            </c:ext>
          </c:extLst>
        </c:ser>
        <c:dLbls>
          <c:showLegendKey val="0"/>
          <c:showVal val="0"/>
          <c:showCatName val="0"/>
          <c:showSerName val="0"/>
          <c:showPercent val="0"/>
          <c:showBubbleSize val="0"/>
        </c:dLbls>
        <c:gapWidth val="219"/>
        <c:overlap val="-27"/>
        <c:axId val="287590000"/>
        <c:axId val="284196712"/>
      </c:barChart>
      <c:catAx>
        <c:axId val="2875900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4196712"/>
        <c:crosses val="autoZero"/>
        <c:auto val="1"/>
        <c:lblAlgn val="ctr"/>
        <c:lblOffset val="100"/>
        <c:noMultiLvlLbl val="0"/>
      </c:catAx>
      <c:valAx>
        <c:axId val="284196712"/>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7590000"/>
        <c:crosses val="autoZero"/>
        <c:crossBetween val="between"/>
      </c:valAx>
      <c:spPr>
        <a:noFill/>
        <a:ln>
          <a:noFill/>
        </a:ln>
        <a:effectLst/>
      </c:spPr>
    </c:plotArea>
    <c:plotVisOnly val="1"/>
    <c:dispBlanksAs val="gap"/>
    <c:showDLblsOverMax val="0"/>
    <c:extLst/>
  </c:chart>
  <c:spPr>
    <a:noFill/>
    <a:ln w="6350" cap="flat" cmpd="sng" algn="ctr">
      <a:noFill/>
      <a:prstDash val="solid"/>
      <a:miter lim="800000"/>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'SX12 -35'!$C$1</c:f>
              <c:strCache>
                <c:ptCount val="1"/>
                <c:pt idx="0">
                  <c:v>DAB_Center</c:v>
                </c:pt>
              </c:strCache>
            </c:strRef>
          </c:tx>
          <c:spPr>
            <a:ln w="22225" cap="rnd">
              <a:solidFill>
                <a:schemeClr val="accent1"/>
              </a:solidFill>
              <a:round/>
            </a:ln>
            <a:effectLst/>
          </c:spPr>
          <c:marker>
            <c:symbol val="none"/>
          </c:marker>
          <c:val>
            <c:numRef>
              <c:f>'SX12 -35'!$C$2:$C$26</c:f>
              <c:numCache>
                <c:formatCode>General</c:formatCode>
                <c:ptCount val="25"/>
                <c:pt idx="0">
                  <c:v>-33.552</c:v>
                </c:pt>
                <c:pt idx="1">
                  <c:v>-33.551000000000002</c:v>
                </c:pt>
                <c:pt idx="2">
                  <c:v>-33.552</c:v>
                </c:pt>
                <c:pt idx="3">
                  <c:v>-33.554000000000002</c:v>
                </c:pt>
                <c:pt idx="4">
                  <c:v>-33.552</c:v>
                </c:pt>
                <c:pt idx="5">
                  <c:v>-33.552999999999997</c:v>
                </c:pt>
                <c:pt idx="6">
                  <c:v>-33.552</c:v>
                </c:pt>
                <c:pt idx="7">
                  <c:v>-33.548000000000002</c:v>
                </c:pt>
                <c:pt idx="8">
                  <c:v>-33.549999999999997</c:v>
                </c:pt>
                <c:pt idx="9">
                  <c:v>-33.543999999999997</c:v>
                </c:pt>
                <c:pt idx="10">
                  <c:v>-33.539000000000001</c:v>
                </c:pt>
                <c:pt idx="11">
                  <c:v>-33.533999999999999</c:v>
                </c:pt>
                <c:pt idx="12">
                  <c:v>-33.521999999999998</c:v>
                </c:pt>
                <c:pt idx="13">
                  <c:v>-33.514000000000003</c:v>
                </c:pt>
                <c:pt idx="14">
                  <c:v>-33.500999999999998</c:v>
                </c:pt>
                <c:pt idx="15">
                  <c:v>-33.484999999999999</c:v>
                </c:pt>
                <c:pt idx="16">
                  <c:v>-33.466000000000001</c:v>
                </c:pt>
                <c:pt idx="17">
                  <c:v>-33.444000000000003</c:v>
                </c:pt>
                <c:pt idx="18">
                  <c:v>-33.42</c:v>
                </c:pt>
                <c:pt idx="19">
                  <c:v>-33.393000000000001</c:v>
                </c:pt>
                <c:pt idx="20">
                  <c:v>-33.366</c:v>
                </c:pt>
                <c:pt idx="21">
                  <c:v>-33.335000000000001</c:v>
                </c:pt>
                <c:pt idx="22">
                  <c:v>-33.299999999999997</c:v>
                </c:pt>
                <c:pt idx="23">
                  <c:v>-33.262999999999998</c:v>
                </c:pt>
                <c:pt idx="24">
                  <c:v>-33.222999999999999</c:v>
                </c:pt>
              </c:numCache>
            </c:numRef>
          </c:val>
          <c:smooth val="0"/>
          <c:extLst>
            <c:ext xmlns:c16="http://schemas.microsoft.com/office/drawing/2014/chart" uri="{C3380CC4-5D6E-409C-BE32-E72D297353CC}">
              <c16:uniqueId val="{00000000-79D7-45EE-B7DC-CB51374E8182}"/>
            </c:ext>
          </c:extLst>
        </c:ser>
        <c:ser>
          <c:idx val="1"/>
          <c:order val="1"/>
          <c:tx>
            <c:strRef>
              <c:f>'SX12 -35'!$D$1</c:f>
              <c:strCache>
                <c:ptCount val="1"/>
                <c:pt idx="0">
                  <c:v>Split line</c:v>
                </c:pt>
              </c:strCache>
            </c:strRef>
          </c:tx>
          <c:spPr>
            <a:ln w="22225" cap="rnd">
              <a:solidFill>
                <a:schemeClr val="accent2"/>
              </a:solidFill>
              <a:round/>
            </a:ln>
            <a:effectLst/>
          </c:spPr>
          <c:marker>
            <c:symbol val="none"/>
          </c:marker>
          <c:val>
            <c:numRef>
              <c:f>'SX12 -35'!$D$2:$D$26</c:f>
              <c:numCache>
                <c:formatCode>General</c:formatCode>
                <c:ptCount val="25"/>
                <c:pt idx="0">
                  <c:v>-30.643000000000001</c:v>
                </c:pt>
                <c:pt idx="1">
                  <c:v>-30.757000000000001</c:v>
                </c:pt>
                <c:pt idx="2">
                  <c:v>-30.494</c:v>
                </c:pt>
                <c:pt idx="3">
                  <c:v>-29.68</c:v>
                </c:pt>
                <c:pt idx="4">
                  <c:v>-28.521000000000001</c:v>
                </c:pt>
                <c:pt idx="5">
                  <c:v>-27.326000000000001</c:v>
                </c:pt>
                <c:pt idx="6">
                  <c:v>-26.193000000000001</c:v>
                </c:pt>
                <c:pt idx="7">
                  <c:v>-24.954999999999998</c:v>
                </c:pt>
                <c:pt idx="8">
                  <c:v>-23.719000000000001</c:v>
                </c:pt>
                <c:pt idx="9">
                  <c:v>-22.553999999999998</c:v>
                </c:pt>
                <c:pt idx="10">
                  <c:v>-21.346</c:v>
                </c:pt>
                <c:pt idx="11">
                  <c:v>-20.236000000000001</c:v>
                </c:pt>
                <c:pt idx="12">
                  <c:v>-19.175000000000001</c:v>
                </c:pt>
                <c:pt idx="13">
                  <c:v>-18.18</c:v>
                </c:pt>
                <c:pt idx="14">
                  <c:v>-17.239000000000001</c:v>
                </c:pt>
                <c:pt idx="15">
                  <c:v>-16.222000000000001</c:v>
                </c:pt>
                <c:pt idx="16">
                  <c:v>-15.278</c:v>
                </c:pt>
                <c:pt idx="17">
                  <c:v>-14.401</c:v>
                </c:pt>
                <c:pt idx="18">
                  <c:v>-13.552</c:v>
                </c:pt>
                <c:pt idx="19">
                  <c:v>-12.741</c:v>
                </c:pt>
                <c:pt idx="20">
                  <c:v>-11.994999999999999</c:v>
                </c:pt>
                <c:pt idx="21">
                  <c:v>-11.207000000000001</c:v>
                </c:pt>
                <c:pt idx="22">
                  <c:v>-10.365</c:v>
                </c:pt>
                <c:pt idx="23">
                  <c:v>-9.4969999999999999</c:v>
                </c:pt>
                <c:pt idx="24">
                  <c:v>-8.6950000000000003</c:v>
                </c:pt>
              </c:numCache>
            </c:numRef>
          </c:val>
          <c:smooth val="0"/>
          <c:extLst>
            <c:ext xmlns:c16="http://schemas.microsoft.com/office/drawing/2014/chart" uri="{C3380CC4-5D6E-409C-BE32-E72D297353CC}">
              <c16:uniqueId val="{00000001-79D7-45EE-B7DC-CB51374E8182}"/>
            </c:ext>
          </c:extLst>
        </c:ser>
        <c:ser>
          <c:idx val="2"/>
          <c:order val="2"/>
          <c:tx>
            <c:strRef>
              <c:f>'SX12 -35'!$E$1</c:f>
              <c:strCache>
                <c:ptCount val="1"/>
                <c:pt idx="0">
                  <c:v>Cover center(inner)</c:v>
                </c:pt>
              </c:strCache>
            </c:strRef>
          </c:tx>
          <c:spPr>
            <a:ln w="22225" cap="rnd">
              <a:solidFill>
                <a:schemeClr val="accent3"/>
              </a:solidFill>
              <a:round/>
            </a:ln>
            <a:effectLst/>
          </c:spPr>
          <c:marker>
            <c:symbol val="none"/>
          </c:marker>
          <c:val>
            <c:numRef>
              <c:f>'SX12 -35'!$E$2:$E$26</c:f>
              <c:numCache>
                <c:formatCode>General</c:formatCode>
                <c:ptCount val="25"/>
                <c:pt idx="0">
                  <c:v>-30.494</c:v>
                </c:pt>
                <c:pt idx="1">
                  <c:v>-30.544</c:v>
                </c:pt>
                <c:pt idx="2">
                  <c:v>-30.289000000000001</c:v>
                </c:pt>
                <c:pt idx="3">
                  <c:v>-29.75</c:v>
                </c:pt>
                <c:pt idx="4">
                  <c:v>-29.13</c:v>
                </c:pt>
                <c:pt idx="5">
                  <c:v>-28.231000000000002</c:v>
                </c:pt>
                <c:pt idx="6">
                  <c:v>-27.344000000000001</c:v>
                </c:pt>
                <c:pt idx="7">
                  <c:v>-26.321999999999999</c:v>
                </c:pt>
                <c:pt idx="8">
                  <c:v>-25.315000000000001</c:v>
                </c:pt>
                <c:pt idx="9">
                  <c:v>-24.332000000000001</c:v>
                </c:pt>
                <c:pt idx="10">
                  <c:v>-23.478999999999999</c:v>
                </c:pt>
                <c:pt idx="11">
                  <c:v>-22.626000000000001</c:v>
                </c:pt>
                <c:pt idx="12">
                  <c:v>-21.843</c:v>
                </c:pt>
                <c:pt idx="13">
                  <c:v>-21.105</c:v>
                </c:pt>
                <c:pt idx="14">
                  <c:v>-20.402999999999999</c:v>
                </c:pt>
                <c:pt idx="15">
                  <c:v>-19.640999999999998</c:v>
                </c:pt>
                <c:pt idx="16">
                  <c:v>-18.899000000000001</c:v>
                </c:pt>
                <c:pt idx="17">
                  <c:v>-18.120999999999999</c:v>
                </c:pt>
                <c:pt idx="18">
                  <c:v>-17.417000000000002</c:v>
                </c:pt>
                <c:pt idx="19">
                  <c:v>-16.794</c:v>
                </c:pt>
                <c:pt idx="20">
                  <c:v>-16.18</c:v>
                </c:pt>
                <c:pt idx="21">
                  <c:v>-15.605</c:v>
                </c:pt>
                <c:pt idx="22">
                  <c:v>-14.996</c:v>
                </c:pt>
                <c:pt idx="23">
                  <c:v>-14.349</c:v>
                </c:pt>
                <c:pt idx="24">
                  <c:v>-13.737</c:v>
                </c:pt>
              </c:numCache>
            </c:numRef>
          </c:val>
          <c:smooth val="0"/>
          <c:extLst>
            <c:ext xmlns:c16="http://schemas.microsoft.com/office/drawing/2014/chart" uri="{C3380CC4-5D6E-409C-BE32-E72D297353CC}">
              <c16:uniqueId val="{00000002-79D7-45EE-B7DC-CB51374E8182}"/>
            </c:ext>
          </c:extLst>
        </c:ser>
        <c:ser>
          <c:idx val="3"/>
          <c:order val="3"/>
          <c:tx>
            <c:strRef>
              <c:f>'SX12 -35'!$F$1</c:f>
              <c:strCache>
                <c:ptCount val="1"/>
                <c:pt idx="0">
                  <c:v>Cover center(outer)</c:v>
                </c:pt>
              </c:strCache>
            </c:strRef>
          </c:tx>
          <c:spPr>
            <a:ln w="22225" cap="rnd">
              <a:solidFill>
                <a:schemeClr val="accent4"/>
              </a:solidFill>
              <a:round/>
            </a:ln>
            <a:effectLst/>
          </c:spPr>
          <c:marker>
            <c:symbol val="none"/>
          </c:marker>
          <c:val>
            <c:numRef>
              <c:f>'SX12 -35'!$F$2:$F$26</c:f>
              <c:numCache>
                <c:formatCode>General</c:formatCode>
                <c:ptCount val="25"/>
                <c:pt idx="0">
                  <c:v>-30.286000000000001</c:v>
                </c:pt>
                <c:pt idx="1">
                  <c:v>-25.303999999999998</c:v>
                </c:pt>
                <c:pt idx="2">
                  <c:v>-18.663</c:v>
                </c:pt>
                <c:pt idx="3">
                  <c:v>-19.324999999999999</c:v>
                </c:pt>
                <c:pt idx="4">
                  <c:v>-17.044</c:v>
                </c:pt>
                <c:pt idx="5">
                  <c:v>-16.152999999999999</c:v>
                </c:pt>
                <c:pt idx="6">
                  <c:v>-14.438000000000001</c:v>
                </c:pt>
                <c:pt idx="7">
                  <c:v>-12.632</c:v>
                </c:pt>
                <c:pt idx="8">
                  <c:v>-14.746</c:v>
                </c:pt>
                <c:pt idx="9">
                  <c:v>-14.12</c:v>
                </c:pt>
                <c:pt idx="10">
                  <c:v>-12.59</c:v>
                </c:pt>
                <c:pt idx="11">
                  <c:v>-12.122999999999999</c:v>
                </c:pt>
                <c:pt idx="12">
                  <c:v>-12.317</c:v>
                </c:pt>
                <c:pt idx="13">
                  <c:v>-10.308</c:v>
                </c:pt>
                <c:pt idx="14">
                  <c:v>-9.7219999999999995</c:v>
                </c:pt>
                <c:pt idx="15">
                  <c:v>-8.4450000000000003</c:v>
                </c:pt>
                <c:pt idx="16">
                  <c:v>-8.6039999999999992</c:v>
                </c:pt>
                <c:pt idx="17">
                  <c:v>-9.3040000000000003</c:v>
                </c:pt>
                <c:pt idx="18">
                  <c:v>-7.9260000000000002</c:v>
                </c:pt>
                <c:pt idx="19">
                  <c:v>-7.7779999999999996</c:v>
                </c:pt>
                <c:pt idx="20">
                  <c:v>-6.5810000000000004</c:v>
                </c:pt>
                <c:pt idx="21">
                  <c:v>-5.6289999999999996</c:v>
                </c:pt>
                <c:pt idx="22">
                  <c:v>-5.1929999999999996</c:v>
                </c:pt>
                <c:pt idx="23">
                  <c:v>-4.8520000000000003</c:v>
                </c:pt>
                <c:pt idx="24">
                  <c:v>-5.2460000000000004</c:v>
                </c:pt>
              </c:numCache>
            </c:numRef>
          </c:val>
          <c:smooth val="0"/>
          <c:extLst>
            <c:ext xmlns:c16="http://schemas.microsoft.com/office/drawing/2014/chart" uri="{C3380CC4-5D6E-409C-BE32-E72D297353CC}">
              <c16:uniqueId val="{00000003-79D7-45EE-B7DC-CB51374E8182}"/>
            </c:ext>
          </c:extLst>
        </c:ser>
        <c:dLbls>
          <c:showLegendKey val="0"/>
          <c:showVal val="0"/>
          <c:showCatName val="0"/>
          <c:showSerName val="0"/>
          <c:showPercent val="0"/>
          <c:showBubbleSize val="0"/>
        </c:dLbls>
        <c:smooth val="0"/>
        <c:axId val="252280520"/>
        <c:axId val="252280848"/>
      </c:lineChart>
      <c:catAx>
        <c:axId val="252280520"/>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500" b="0" i="0" u="none" strike="noStrike" kern="1200" cap="none" spc="0" normalizeH="0" baseline="0">
                <a:solidFill>
                  <a:schemeClr val="dk1">
                    <a:lumMod val="65000"/>
                    <a:lumOff val="35000"/>
                  </a:schemeClr>
                </a:solidFill>
                <a:latin typeface="+mn-lt"/>
                <a:ea typeface="+mn-ea"/>
                <a:cs typeface="+mn-cs"/>
              </a:defRPr>
            </a:pPr>
            <a:endParaRPr lang="en-US"/>
          </a:p>
        </c:txPr>
        <c:crossAx val="252280848"/>
        <c:crosses val="autoZero"/>
        <c:auto val="1"/>
        <c:lblAlgn val="ctr"/>
        <c:lblOffset val="100"/>
        <c:noMultiLvlLbl val="0"/>
      </c:catAx>
      <c:valAx>
        <c:axId val="252280848"/>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dk1">
                    <a:lumMod val="65000"/>
                    <a:lumOff val="35000"/>
                  </a:schemeClr>
                </a:solidFill>
                <a:latin typeface="+mn-lt"/>
                <a:ea typeface="+mn-ea"/>
                <a:cs typeface="+mn-cs"/>
              </a:defRPr>
            </a:pPr>
            <a:endParaRPr lang="en-US"/>
          </a:p>
        </c:txPr>
        <c:crossAx val="25228052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004821938599648E-2"/>
          <c:y val="3.8796296296296294E-2"/>
          <c:w val="0.87538021840545421"/>
          <c:h val="0.66458565879465248"/>
        </c:manualLayout>
      </c:layout>
      <c:lineChart>
        <c:grouping val="standard"/>
        <c:varyColors val="0"/>
        <c:ser>
          <c:idx val="0"/>
          <c:order val="0"/>
          <c:tx>
            <c:strRef>
              <c:f>'KC-2 -35'!$C$1</c:f>
              <c:strCache>
                <c:ptCount val="1"/>
                <c:pt idx="0">
                  <c:v>DAB Center(TR)</c:v>
                </c:pt>
              </c:strCache>
            </c:strRef>
          </c:tx>
          <c:spPr>
            <a:ln w="22225" cap="rnd">
              <a:solidFill>
                <a:schemeClr val="accent1"/>
              </a:solidFill>
              <a:round/>
            </a:ln>
            <a:effectLst/>
          </c:spPr>
          <c:marker>
            <c:symbol val="none"/>
          </c:marker>
          <c:val>
            <c:numRef>
              <c:f>'KC-2 -35'!$C$2:$C$26</c:f>
              <c:numCache>
                <c:formatCode>General</c:formatCode>
                <c:ptCount val="25"/>
                <c:pt idx="0">
                  <c:v>-33.83</c:v>
                </c:pt>
                <c:pt idx="1">
                  <c:v>-33.826999999999998</c:v>
                </c:pt>
                <c:pt idx="2">
                  <c:v>-33.828000000000003</c:v>
                </c:pt>
                <c:pt idx="3">
                  <c:v>-33.828000000000003</c:v>
                </c:pt>
                <c:pt idx="4">
                  <c:v>-33.826000000000001</c:v>
                </c:pt>
                <c:pt idx="5">
                  <c:v>-33.819000000000003</c:v>
                </c:pt>
                <c:pt idx="6">
                  <c:v>-33.81</c:v>
                </c:pt>
                <c:pt idx="7">
                  <c:v>-33.792000000000002</c:v>
                </c:pt>
                <c:pt idx="8">
                  <c:v>-33.771000000000001</c:v>
                </c:pt>
                <c:pt idx="9">
                  <c:v>-33.741999999999997</c:v>
                </c:pt>
                <c:pt idx="10">
                  <c:v>-33.706000000000003</c:v>
                </c:pt>
                <c:pt idx="11">
                  <c:v>-33.662999999999997</c:v>
                </c:pt>
                <c:pt idx="12">
                  <c:v>-33.615000000000002</c:v>
                </c:pt>
                <c:pt idx="13">
                  <c:v>-33.56</c:v>
                </c:pt>
                <c:pt idx="14">
                  <c:v>-33.497999999999998</c:v>
                </c:pt>
                <c:pt idx="15">
                  <c:v>-33.433</c:v>
                </c:pt>
                <c:pt idx="16">
                  <c:v>-33.360999999999997</c:v>
                </c:pt>
                <c:pt idx="17">
                  <c:v>-33.283999999999999</c:v>
                </c:pt>
                <c:pt idx="18">
                  <c:v>-33.201999999999998</c:v>
                </c:pt>
                <c:pt idx="19">
                  <c:v>-33.118000000000002</c:v>
                </c:pt>
                <c:pt idx="20">
                  <c:v>-33.03</c:v>
                </c:pt>
                <c:pt idx="21">
                  <c:v>-32.936999999999998</c:v>
                </c:pt>
                <c:pt idx="22">
                  <c:v>-32.845999999999997</c:v>
                </c:pt>
                <c:pt idx="23">
                  <c:v>-32.747999999999998</c:v>
                </c:pt>
                <c:pt idx="24">
                  <c:v>-32.649000000000001</c:v>
                </c:pt>
              </c:numCache>
            </c:numRef>
          </c:val>
          <c:smooth val="0"/>
          <c:extLst>
            <c:ext xmlns:c16="http://schemas.microsoft.com/office/drawing/2014/chart" uri="{C3380CC4-5D6E-409C-BE32-E72D297353CC}">
              <c16:uniqueId val="{00000000-88CD-464F-A9DF-7813286694FE}"/>
            </c:ext>
          </c:extLst>
        </c:ser>
        <c:ser>
          <c:idx val="1"/>
          <c:order val="1"/>
          <c:tx>
            <c:strRef>
              <c:f>'KC-2 -35'!$D$1</c:f>
              <c:strCache>
                <c:ptCount val="1"/>
                <c:pt idx="0">
                  <c:v>Tearline Root(inner)</c:v>
                </c:pt>
              </c:strCache>
            </c:strRef>
          </c:tx>
          <c:spPr>
            <a:ln w="22225" cap="rnd">
              <a:solidFill>
                <a:schemeClr val="accent2"/>
              </a:solidFill>
              <a:round/>
            </a:ln>
            <a:effectLst/>
          </c:spPr>
          <c:marker>
            <c:symbol val="none"/>
          </c:marker>
          <c:val>
            <c:numRef>
              <c:f>'KC-2 -35'!$D$2:$D$26</c:f>
              <c:numCache>
                <c:formatCode>General</c:formatCode>
                <c:ptCount val="25"/>
                <c:pt idx="0">
                  <c:v>-31.327999999999999</c:v>
                </c:pt>
                <c:pt idx="1">
                  <c:v>-31.132000000000001</c:v>
                </c:pt>
                <c:pt idx="2">
                  <c:v>-30.963000000000001</c:v>
                </c:pt>
                <c:pt idx="3">
                  <c:v>-30.614000000000001</c:v>
                </c:pt>
                <c:pt idx="4">
                  <c:v>-29.937999999999999</c:v>
                </c:pt>
                <c:pt idx="5">
                  <c:v>-29.065999999999999</c:v>
                </c:pt>
                <c:pt idx="6">
                  <c:v>-28.114000000000001</c:v>
                </c:pt>
                <c:pt idx="7">
                  <c:v>-27.204000000000001</c:v>
                </c:pt>
                <c:pt idx="8">
                  <c:v>-26.314</c:v>
                </c:pt>
                <c:pt idx="9">
                  <c:v>-25.437999999999999</c:v>
                </c:pt>
                <c:pt idx="10">
                  <c:v>-24.513999999999999</c:v>
                </c:pt>
                <c:pt idx="11">
                  <c:v>-23.65</c:v>
                </c:pt>
                <c:pt idx="12">
                  <c:v>-22.782</c:v>
                </c:pt>
                <c:pt idx="13">
                  <c:v>-21.933</c:v>
                </c:pt>
                <c:pt idx="14">
                  <c:v>-21.097000000000001</c:v>
                </c:pt>
                <c:pt idx="15">
                  <c:v>-20.268000000000001</c:v>
                </c:pt>
                <c:pt idx="16">
                  <c:v>-19.398</c:v>
                </c:pt>
                <c:pt idx="17">
                  <c:v>-18.603000000000002</c:v>
                </c:pt>
                <c:pt idx="18">
                  <c:v>-17.821999999999999</c:v>
                </c:pt>
                <c:pt idx="19">
                  <c:v>-17.071999999999999</c:v>
                </c:pt>
                <c:pt idx="20">
                  <c:v>-16.395</c:v>
                </c:pt>
                <c:pt idx="21">
                  <c:v>-15.712999999999999</c:v>
                </c:pt>
                <c:pt idx="22">
                  <c:v>-14.962</c:v>
                </c:pt>
                <c:pt idx="23">
                  <c:v>-14.234</c:v>
                </c:pt>
                <c:pt idx="24">
                  <c:v>-13.551</c:v>
                </c:pt>
              </c:numCache>
            </c:numRef>
          </c:val>
          <c:smooth val="0"/>
          <c:extLst>
            <c:ext xmlns:c16="http://schemas.microsoft.com/office/drawing/2014/chart" uri="{C3380CC4-5D6E-409C-BE32-E72D297353CC}">
              <c16:uniqueId val="{00000001-88CD-464F-A9DF-7813286694FE}"/>
            </c:ext>
          </c:extLst>
        </c:ser>
        <c:ser>
          <c:idx val="2"/>
          <c:order val="2"/>
          <c:tx>
            <c:strRef>
              <c:f>'KC-2 -35'!$E$1</c:f>
              <c:strCache>
                <c:ptCount val="1"/>
                <c:pt idx="0">
                  <c:v>Cover center(inner)</c:v>
                </c:pt>
              </c:strCache>
            </c:strRef>
          </c:tx>
          <c:spPr>
            <a:ln w="22225" cap="rnd">
              <a:solidFill>
                <a:schemeClr val="accent3"/>
              </a:solidFill>
              <a:round/>
            </a:ln>
            <a:effectLst/>
          </c:spPr>
          <c:marker>
            <c:symbol val="none"/>
          </c:marker>
          <c:val>
            <c:numRef>
              <c:f>'KC-2 -35'!$E$2:$E$26</c:f>
              <c:numCache>
                <c:formatCode>General</c:formatCode>
                <c:ptCount val="25"/>
                <c:pt idx="0">
                  <c:v>-30.634</c:v>
                </c:pt>
                <c:pt idx="1">
                  <c:v>-30.481000000000002</c:v>
                </c:pt>
                <c:pt idx="2">
                  <c:v>-30.742000000000001</c:v>
                </c:pt>
                <c:pt idx="3">
                  <c:v>-30.558</c:v>
                </c:pt>
                <c:pt idx="4">
                  <c:v>-30.241</c:v>
                </c:pt>
                <c:pt idx="5">
                  <c:v>-29.725999999999999</c:v>
                </c:pt>
                <c:pt idx="6">
                  <c:v>-29.12</c:v>
                </c:pt>
                <c:pt idx="7">
                  <c:v>-28.507999999999999</c:v>
                </c:pt>
                <c:pt idx="8">
                  <c:v>-27.85</c:v>
                </c:pt>
                <c:pt idx="9">
                  <c:v>-27.167999999999999</c:v>
                </c:pt>
                <c:pt idx="10">
                  <c:v>-26.5</c:v>
                </c:pt>
                <c:pt idx="11">
                  <c:v>-25.827000000000002</c:v>
                </c:pt>
                <c:pt idx="12">
                  <c:v>-25.141999999999999</c:v>
                </c:pt>
                <c:pt idx="13">
                  <c:v>-24.449000000000002</c:v>
                </c:pt>
                <c:pt idx="14">
                  <c:v>-23.811</c:v>
                </c:pt>
                <c:pt idx="15">
                  <c:v>-23.146000000000001</c:v>
                </c:pt>
                <c:pt idx="16">
                  <c:v>-22.475000000000001</c:v>
                </c:pt>
                <c:pt idx="17">
                  <c:v>-21.870999999999999</c:v>
                </c:pt>
                <c:pt idx="18">
                  <c:v>-21.247</c:v>
                </c:pt>
                <c:pt idx="19">
                  <c:v>-20.64</c:v>
                </c:pt>
                <c:pt idx="20">
                  <c:v>-20.03</c:v>
                </c:pt>
                <c:pt idx="21">
                  <c:v>-19.478000000000002</c:v>
                </c:pt>
                <c:pt idx="22">
                  <c:v>-18.902000000000001</c:v>
                </c:pt>
                <c:pt idx="23">
                  <c:v>-18.318999999999999</c:v>
                </c:pt>
                <c:pt idx="24">
                  <c:v>-17.774999999999999</c:v>
                </c:pt>
              </c:numCache>
            </c:numRef>
          </c:val>
          <c:smooth val="0"/>
          <c:extLst>
            <c:ext xmlns:c16="http://schemas.microsoft.com/office/drawing/2014/chart" uri="{C3380CC4-5D6E-409C-BE32-E72D297353CC}">
              <c16:uniqueId val="{00000002-88CD-464F-A9DF-7813286694FE}"/>
            </c:ext>
          </c:extLst>
        </c:ser>
        <c:ser>
          <c:idx val="3"/>
          <c:order val="3"/>
          <c:tx>
            <c:strRef>
              <c:f>'KC-2 -35'!$F$1</c:f>
              <c:strCache>
                <c:ptCount val="1"/>
                <c:pt idx="0">
                  <c:v>Cover center(outer)</c:v>
                </c:pt>
              </c:strCache>
            </c:strRef>
          </c:tx>
          <c:spPr>
            <a:ln w="22225" cap="rnd">
              <a:solidFill>
                <a:schemeClr val="accent4"/>
              </a:solidFill>
              <a:round/>
            </a:ln>
            <a:effectLst/>
          </c:spPr>
          <c:marker>
            <c:symbol val="none"/>
          </c:marker>
          <c:val>
            <c:numRef>
              <c:f>'KC-2 -35'!$F$2:$F$26</c:f>
              <c:numCache>
                <c:formatCode>General</c:formatCode>
                <c:ptCount val="25"/>
                <c:pt idx="0">
                  <c:v>-30.702999999999999</c:v>
                </c:pt>
                <c:pt idx="1">
                  <c:v>-21.934000000000001</c:v>
                </c:pt>
                <c:pt idx="2">
                  <c:v>-15.516999999999999</c:v>
                </c:pt>
                <c:pt idx="3">
                  <c:v>-10.887</c:v>
                </c:pt>
                <c:pt idx="4">
                  <c:v>-10.486000000000001</c:v>
                </c:pt>
                <c:pt idx="5">
                  <c:v>-10.093</c:v>
                </c:pt>
                <c:pt idx="6">
                  <c:v>-9.32</c:v>
                </c:pt>
                <c:pt idx="7">
                  <c:v>-8.3409999999999993</c:v>
                </c:pt>
                <c:pt idx="8">
                  <c:v>-8.0429999999999993</c:v>
                </c:pt>
                <c:pt idx="9">
                  <c:v>-6.9219999999999997</c:v>
                </c:pt>
                <c:pt idx="10">
                  <c:v>-6.2279999999999998</c:v>
                </c:pt>
                <c:pt idx="11">
                  <c:v>-5.8360000000000003</c:v>
                </c:pt>
                <c:pt idx="12">
                  <c:v>-5.7729999999999997</c:v>
                </c:pt>
                <c:pt idx="13">
                  <c:v>-5.27</c:v>
                </c:pt>
                <c:pt idx="14">
                  <c:v>-4.8150000000000004</c:v>
                </c:pt>
                <c:pt idx="15">
                  <c:v>-4.4359999999999999</c:v>
                </c:pt>
                <c:pt idx="16">
                  <c:v>-4.4560000000000004</c:v>
                </c:pt>
                <c:pt idx="17">
                  <c:v>-3.9020000000000001</c:v>
                </c:pt>
                <c:pt idx="18">
                  <c:v>-4.3970000000000002</c:v>
                </c:pt>
                <c:pt idx="19">
                  <c:v>-3.3780000000000001</c:v>
                </c:pt>
                <c:pt idx="20">
                  <c:v>-3.081</c:v>
                </c:pt>
                <c:pt idx="21">
                  <c:v>-2.5289999999999999</c:v>
                </c:pt>
                <c:pt idx="22">
                  <c:v>-2.226</c:v>
                </c:pt>
                <c:pt idx="23">
                  <c:v>-2.1930000000000001</c:v>
                </c:pt>
                <c:pt idx="24">
                  <c:v>-1.2969999999999999</c:v>
                </c:pt>
              </c:numCache>
            </c:numRef>
          </c:val>
          <c:smooth val="0"/>
          <c:extLst>
            <c:ext xmlns:c16="http://schemas.microsoft.com/office/drawing/2014/chart" uri="{C3380CC4-5D6E-409C-BE32-E72D297353CC}">
              <c16:uniqueId val="{00000003-88CD-464F-A9DF-7813286694FE}"/>
            </c:ext>
          </c:extLst>
        </c:ser>
        <c:ser>
          <c:idx val="4"/>
          <c:order val="4"/>
          <c:tx>
            <c:strRef>
              <c:f>'KC-2 -35'!$G$1</c:f>
              <c:strCache>
                <c:ptCount val="1"/>
                <c:pt idx="0">
                  <c:v>DAB Center(TC)</c:v>
                </c:pt>
              </c:strCache>
            </c:strRef>
          </c:tx>
          <c:spPr>
            <a:ln w="22225" cap="rnd">
              <a:solidFill>
                <a:schemeClr val="accent5"/>
              </a:solidFill>
              <a:round/>
            </a:ln>
            <a:effectLst/>
          </c:spPr>
          <c:marker>
            <c:symbol val="none"/>
          </c:marker>
          <c:val>
            <c:numRef>
              <c:f>'KC-2 -35'!$G$2:$G$26</c:f>
              <c:numCache>
                <c:formatCode>General</c:formatCode>
                <c:ptCount val="25"/>
                <c:pt idx="0">
                  <c:v>-30.704999999999998</c:v>
                </c:pt>
                <c:pt idx="1">
                  <c:v>-30.713999999999999</c:v>
                </c:pt>
                <c:pt idx="2">
                  <c:v>-30.734000000000002</c:v>
                </c:pt>
                <c:pt idx="3">
                  <c:v>-30.716999999999999</c:v>
                </c:pt>
                <c:pt idx="4">
                  <c:v>-30.713999999999999</c:v>
                </c:pt>
                <c:pt idx="5">
                  <c:v>-30.713999999999999</c:v>
                </c:pt>
                <c:pt idx="6">
                  <c:v>-30.728000000000002</c:v>
                </c:pt>
                <c:pt idx="7">
                  <c:v>-30.72</c:v>
                </c:pt>
                <c:pt idx="8">
                  <c:v>-30.731000000000002</c:v>
                </c:pt>
                <c:pt idx="9">
                  <c:v>-30.72</c:v>
                </c:pt>
                <c:pt idx="10">
                  <c:v>-30.725000000000001</c:v>
                </c:pt>
                <c:pt idx="11">
                  <c:v>-30.716999999999999</c:v>
                </c:pt>
                <c:pt idx="12">
                  <c:v>-30.713999999999999</c:v>
                </c:pt>
                <c:pt idx="13">
                  <c:v>-30.72</c:v>
                </c:pt>
                <c:pt idx="14">
                  <c:v>-30.72</c:v>
                </c:pt>
                <c:pt idx="15">
                  <c:v>-30.707999999999998</c:v>
                </c:pt>
                <c:pt idx="16">
                  <c:v>-30.699000000000002</c:v>
                </c:pt>
                <c:pt idx="17">
                  <c:v>-30.687000000000001</c:v>
                </c:pt>
                <c:pt idx="18">
                  <c:v>-30.664000000000001</c:v>
                </c:pt>
                <c:pt idx="19">
                  <c:v>-30.643000000000001</c:v>
                </c:pt>
                <c:pt idx="20">
                  <c:v>-30.626000000000001</c:v>
                </c:pt>
                <c:pt idx="21">
                  <c:v>-30.594000000000001</c:v>
                </c:pt>
                <c:pt idx="22">
                  <c:v>-30.576000000000001</c:v>
                </c:pt>
                <c:pt idx="23">
                  <c:v>-30.564</c:v>
                </c:pt>
                <c:pt idx="24">
                  <c:v>-30.515000000000001</c:v>
                </c:pt>
              </c:numCache>
            </c:numRef>
          </c:val>
          <c:smooth val="0"/>
          <c:extLst>
            <c:ext xmlns:c16="http://schemas.microsoft.com/office/drawing/2014/chart" uri="{C3380CC4-5D6E-409C-BE32-E72D297353CC}">
              <c16:uniqueId val="{00000004-88CD-464F-A9DF-7813286694FE}"/>
            </c:ext>
          </c:extLst>
        </c:ser>
        <c:ser>
          <c:idx val="5"/>
          <c:order val="5"/>
          <c:tx>
            <c:strRef>
              <c:f>'KC-2 -35'!$H$1</c:f>
              <c:strCache>
                <c:ptCount val="1"/>
                <c:pt idx="0">
                  <c:v>Inflator Bottom (outer)</c:v>
                </c:pt>
              </c:strCache>
            </c:strRef>
          </c:tx>
          <c:spPr>
            <a:ln w="22225" cap="rnd">
              <a:solidFill>
                <a:schemeClr val="accent6"/>
              </a:solidFill>
              <a:round/>
            </a:ln>
            <a:effectLst/>
          </c:spPr>
          <c:marker>
            <c:symbol val="none"/>
          </c:marker>
          <c:val>
            <c:numRef>
              <c:f>'KC-2 -35'!$H$2:$H$26</c:f>
              <c:numCache>
                <c:formatCode>General</c:formatCode>
                <c:ptCount val="25"/>
                <c:pt idx="0">
                  <c:v>-31.023</c:v>
                </c:pt>
                <c:pt idx="1">
                  <c:v>-29.780999999999999</c:v>
                </c:pt>
                <c:pt idx="2">
                  <c:v>-27.106000000000002</c:v>
                </c:pt>
                <c:pt idx="3">
                  <c:v>-24.315999999999999</c:v>
                </c:pt>
                <c:pt idx="4">
                  <c:v>-22.266999999999999</c:v>
                </c:pt>
                <c:pt idx="5">
                  <c:v>-20.969000000000001</c:v>
                </c:pt>
                <c:pt idx="6">
                  <c:v>-19.861999999999998</c:v>
                </c:pt>
                <c:pt idx="7">
                  <c:v>-19.154</c:v>
                </c:pt>
                <c:pt idx="8">
                  <c:v>-18.564</c:v>
                </c:pt>
                <c:pt idx="9">
                  <c:v>-18.058</c:v>
                </c:pt>
                <c:pt idx="10">
                  <c:v>-17.606000000000002</c:v>
                </c:pt>
                <c:pt idx="11">
                  <c:v>-17.341000000000001</c:v>
                </c:pt>
                <c:pt idx="12">
                  <c:v>-17.170000000000002</c:v>
                </c:pt>
                <c:pt idx="13">
                  <c:v>-17.074000000000002</c:v>
                </c:pt>
                <c:pt idx="14">
                  <c:v>-16.940000000000001</c:v>
                </c:pt>
                <c:pt idx="15">
                  <c:v>-16.501999999999999</c:v>
                </c:pt>
                <c:pt idx="16">
                  <c:v>-16.350999999999999</c:v>
                </c:pt>
                <c:pt idx="17">
                  <c:v>-16.161000000000001</c:v>
                </c:pt>
                <c:pt idx="18">
                  <c:v>-16.263000000000002</c:v>
                </c:pt>
                <c:pt idx="19">
                  <c:v>-16.364999999999998</c:v>
                </c:pt>
                <c:pt idx="20">
                  <c:v>-16.138000000000002</c:v>
                </c:pt>
                <c:pt idx="21">
                  <c:v>-15.834</c:v>
                </c:pt>
                <c:pt idx="22">
                  <c:v>-15.62</c:v>
                </c:pt>
                <c:pt idx="23">
                  <c:v>-15.444000000000001</c:v>
                </c:pt>
                <c:pt idx="24">
                  <c:v>-15.103</c:v>
                </c:pt>
              </c:numCache>
            </c:numRef>
          </c:val>
          <c:smooth val="0"/>
          <c:extLst>
            <c:ext xmlns:c16="http://schemas.microsoft.com/office/drawing/2014/chart" uri="{C3380CC4-5D6E-409C-BE32-E72D297353CC}">
              <c16:uniqueId val="{00000005-88CD-464F-A9DF-7813286694FE}"/>
            </c:ext>
          </c:extLst>
        </c:ser>
        <c:ser>
          <c:idx val="6"/>
          <c:order val="6"/>
          <c:tx>
            <c:strRef>
              <c:f>'KC-2 -35'!$I$1</c:f>
              <c:strCache>
                <c:ptCount val="1"/>
                <c:pt idx="0">
                  <c:v>Tearline  w/o emblem (inner)</c:v>
                </c:pt>
              </c:strCache>
            </c:strRef>
          </c:tx>
          <c:spPr>
            <a:ln w="22225" cap="rnd">
              <a:solidFill>
                <a:schemeClr val="accent1">
                  <a:lumMod val="60000"/>
                </a:schemeClr>
              </a:solidFill>
              <a:round/>
            </a:ln>
            <a:effectLst/>
          </c:spPr>
          <c:marker>
            <c:symbol val="none"/>
          </c:marker>
          <c:val>
            <c:numRef>
              <c:f>'KC-2 -35'!$I$2:$I$26</c:f>
              <c:numCache>
                <c:formatCode>General</c:formatCode>
                <c:ptCount val="25"/>
                <c:pt idx="0">
                  <c:v>-30.456</c:v>
                </c:pt>
                <c:pt idx="1">
                  <c:v>-30.456</c:v>
                </c:pt>
                <c:pt idx="2">
                  <c:v>-30.414999999999999</c:v>
                </c:pt>
                <c:pt idx="3">
                  <c:v>-30.193000000000001</c:v>
                </c:pt>
                <c:pt idx="4">
                  <c:v>-29.83</c:v>
                </c:pt>
                <c:pt idx="5">
                  <c:v>-29.303000000000001</c:v>
                </c:pt>
                <c:pt idx="6">
                  <c:v>-28.696999999999999</c:v>
                </c:pt>
                <c:pt idx="7">
                  <c:v>-28.044</c:v>
                </c:pt>
                <c:pt idx="8">
                  <c:v>-27.405999999999999</c:v>
                </c:pt>
                <c:pt idx="9">
                  <c:v>-26.727</c:v>
                </c:pt>
                <c:pt idx="10">
                  <c:v>-26.056000000000001</c:v>
                </c:pt>
                <c:pt idx="11">
                  <c:v>-25.370999999999999</c:v>
                </c:pt>
                <c:pt idx="12">
                  <c:v>-24.675000000000001</c:v>
                </c:pt>
                <c:pt idx="13">
                  <c:v>-23.991</c:v>
                </c:pt>
                <c:pt idx="14">
                  <c:v>-23.306000000000001</c:v>
                </c:pt>
                <c:pt idx="15">
                  <c:v>-22.626999999999999</c:v>
                </c:pt>
                <c:pt idx="16">
                  <c:v>-21.939</c:v>
                </c:pt>
                <c:pt idx="17">
                  <c:v>-21.283000000000001</c:v>
                </c:pt>
                <c:pt idx="18">
                  <c:v>-20.629000000000001</c:v>
                </c:pt>
                <c:pt idx="19">
                  <c:v>-19.952999999999999</c:v>
                </c:pt>
                <c:pt idx="20">
                  <c:v>-19.337</c:v>
                </c:pt>
                <c:pt idx="21">
                  <c:v>-18.716000000000001</c:v>
                </c:pt>
                <c:pt idx="22">
                  <c:v>-18.079999999999998</c:v>
                </c:pt>
                <c:pt idx="23">
                  <c:v>-17.478999999999999</c:v>
                </c:pt>
                <c:pt idx="24">
                  <c:v>-16.89</c:v>
                </c:pt>
              </c:numCache>
            </c:numRef>
          </c:val>
          <c:smooth val="0"/>
          <c:extLst>
            <c:ext xmlns:c16="http://schemas.microsoft.com/office/drawing/2014/chart" uri="{C3380CC4-5D6E-409C-BE32-E72D297353CC}">
              <c16:uniqueId val="{00000006-88CD-464F-A9DF-7813286694FE}"/>
            </c:ext>
          </c:extLst>
        </c:ser>
        <c:ser>
          <c:idx val="7"/>
          <c:order val="7"/>
          <c:tx>
            <c:strRef>
              <c:f>'KC-2 -35'!$J$1</c:f>
              <c:strCache>
                <c:ptCount val="1"/>
                <c:pt idx="0">
                  <c:v>Infltor bottom(inner)</c:v>
                </c:pt>
              </c:strCache>
            </c:strRef>
          </c:tx>
          <c:spPr>
            <a:ln w="22225" cap="rnd">
              <a:solidFill>
                <a:schemeClr val="accent2">
                  <a:lumMod val="60000"/>
                </a:schemeClr>
              </a:solidFill>
              <a:round/>
            </a:ln>
            <a:effectLst/>
          </c:spPr>
          <c:marker>
            <c:symbol val="none"/>
          </c:marker>
          <c:val>
            <c:numRef>
              <c:f>'KC-2 -35'!$J$2:$J$26</c:f>
              <c:numCache>
                <c:formatCode>General</c:formatCode>
                <c:ptCount val="25"/>
                <c:pt idx="0">
                  <c:v>-31.184999999999999</c:v>
                </c:pt>
                <c:pt idx="1">
                  <c:v>-31.225999999999999</c:v>
                </c:pt>
                <c:pt idx="2">
                  <c:v>-30.881</c:v>
                </c:pt>
                <c:pt idx="3">
                  <c:v>-30.869</c:v>
                </c:pt>
                <c:pt idx="4">
                  <c:v>-30.72</c:v>
                </c:pt>
                <c:pt idx="5">
                  <c:v>-30.497</c:v>
                </c:pt>
                <c:pt idx="6">
                  <c:v>-30.213000000000001</c:v>
                </c:pt>
                <c:pt idx="7">
                  <c:v>-29.896999999999998</c:v>
                </c:pt>
                <c:pt idx="8">
                  <c:v>-29.552</c:v>
                </c:pt>
                <c:pt idx="9">
                  <c:v>-29.13</c:v>
                </c:pt>
                <c:pt idx="10">
                  <c:v>-28.670999999999999</c:v>
                </c:pt>
                <c:pt idx="11">
                  <c:v>-28.202000000000002</c:v>
                </c:pt>
                <c:pt idx="12">
                  <c:v>-27.722000000000001</c:v>
                </c:pt>
                <c:pt idx="13">
                  <c:v>-27.213000000000001</c:v>
                </c:pt>
                <c:pt idx="14">
                  <c:v>-26.677</c:v>
                </c:pt>
                <c:pt idx="15">
                  <c:v>-26.132999999999999</c:v>
                </c:pt>
                <c:pt idx="16">
                  <c:v>-25.579000000000001</c:v>
                </c:pt>
                <c:pt idx="17">
                  <c:v>-25.073</c:v>
                </c:pt>
                <c:pt idx="18">
                  <c:v>-24.52</c:v>
                </c:pt>
                <c:pt idx="19">
                  <c:v>-23.991</c:v>
                </c:pt>
                <c:pt idx="20">
                  <c:v>-23.494</c:v>
                </c:pt>
                <c:pt idx="21">
                  <c:v>-22.991</c:v>
                </c:pt>
                <c:pt idx="22">
                  <c:v>-22.501999999999999</c:v>
                </c:pt>
                <c:pt idx="23">
                  <c:v>-22.007999999999999</c:v>
                </c:pt>
                <c:pt idx="24">
                  <c:v>-21.507999999999999</c:v>
                </c:pt>
              </c:numCache>
            </c:numRef>
          </c:val>
          <c:smooth val="0"/>
          <c:extLst>
            <c:ext xmlns:c16="http://schemas.microsoft.com/office/drawing/2014/chart" uri="{C3380CC4-5D6E-409C-BE32-E72D297353CC}">
              <c16:uniqueId val="{00000007-88CD-464F-A9DF-7813286694FE}"/>
            </c:ext>
          </c:extLst>
        </c:ser>
        <c:ser>
          <c:idx val="8"/>
          <c:order val="8"/>
          <c:tx>
            <c:strRef>
              <c:f>'KC-2 -35'!$K$1</c:f>
              <c:strCache>
                <c:ptCount val="1"/>
                <c:pt idx="0">
                  <c:v>Tearline  w emblem root(outer)</c:v>
                </c:pt>
              </c:strCache>
            </c:strRef>
          </c:tx>
          <c:spPr>
            <a:ln w="22225" cap="rnd">
              <a:solidFill>
                <a:schemeClr val="accent3">
                  <a:lumMod val="60000"/>
                </a:schemeClr>
              </a:solidFill>
              <a:round/>
            </a:ln>
            <a:effectLst/>
          </c:spPr>
          <c:marker>
            <c:symbol val="none"/>
          </c:marker>
          <c:val>
            <c:numRef>
              <c:f>'KC-2 -35'!$K$2:$K$26</c:f>
              <c:numCache>
                <c:formatCode>General</c:formatCode>
                <c:ptCount val="25"/>
                <c:pt idx="0">
                  <c:v>-30.227</c:v>
                </c:pt>
                <c:pt idx="1">
                  <c:v>-27.82</c:v>
                </c:pt>
                <c:pt idx="2">
                  <c:v>-22.934999999999999</c:v>
                </c:pt>
                <c:pt idx="3">
                  <c:v>-19.001000000000001</c:v>
                </c:pt>
                <c:pt idx="4">
                  <c:v>-15.933</c:v>
                </c:pt>
                <c:pt idx="5">
                  <c:v>-13.593</c:v>
                </c:pt>
                <c:pt idx="6">
                  <c:v>-11.676</c:v>
                </c:pt>
                <c:pt idx="7">
                  <c:v>-10.045999999999999</c:v>
                </c:pt>
                <c:pt idx="8">
                  <c:v>-8.9710000000000001</c:v>
                </c:pt>
                <c:pt idx="9">
                  <c:v>-7.9160000000000004</c:v>
                </c:pt>
                <c:pt idx="10">
                  <c:v>-7.1189999999999998</c:v>
                </c:pt>
                <c:pt idx="11">
                  <c:v>-6.86</c:v>
                </c:pt>
                <c:pt idx="12">
                  <c:v>-6.4539999999999997</c:v>
                </c:pt>
                <c:pt idx="13">
                  <c:v>-5.9669999999999996</c:v>
                </c:pt>
                <c:pt idx="14">
                  <c:v>-5.3819999999999997</c:v>
                </c:pt>
                <c:pt idx="15">
                  <c:v>-4.8529999999999998</c:v>
                </c:pt>
                <c:pt idx="16">
                  <c:v>-4.2549999999999999</c:v>
                </c:pt>
                <c:pt idx="17">
                  <c:v>-3.77</c:v>
                </c:pt>
                <c:pt idx="18">
                  <c:v>-3.3620000000000001</c:v>
                </c:pt>
                <c:pt idx="19">
                  <c:v>-3.09</c:v>
                </c:pt>
                <c:pt idx="20">
                  <c:v>-2.7879999999999998</c:v>
                </c:pt>
                <c:pt idx="21">
                  <c:v>-2.488</c:v>
                </c:pt>
                <c:pt idx="22">
                  <c:v>-2.125</c:v>
                </c:pt>
                <c:pt idx="23">
                  <c:v>-1.794</c:v>
                </c:pt>
                <c:pt idx="24">
                  <c:v>-1.3979999999999999</c:v>
                </c:pt>
              </c:numCache>
            </c:numRef>
          </c:val>
          <c:smooth val="0"/>
          <c:extLst>
            <c:ext xmlns:c16="http://schemas.microsoft.com/office/drawing/2014/chart" uri="{C3380CC4-5D6E-409C-BE32-E72D297353CC}">
              <c16:uniqueId val="{00000008-88CD-464F-A9DF-7813286694FE}"/>
            </c:ext>
          </c:extLst>
        </c:ser>
        <c:dLbls>
          <c:showLegendKey val="0"/>
          <c:showVal val="0"/>
          <c:showCatName val="0"/>
          <c:showSerName val="0"/>
          <c:showPercent val="0"/>
          <c:showBubbleSize val="0"/>
        </c:dLbls>
        <c:smooth val="0"/>
        <c:axId val="268853728"/>
        <c:axId val="268858976"/>
      </c:lineChart>
      <c:catAx>
        <c:axId val="268853728"/>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500" b="0" i="0" u="none" strike="noStrike" kern="1200" cap="none" spc="0" normalizeH="0" baseline="0">
                <a:solidFill>
                  <a:schemeClr val="dk1">
                    <a:lumMod val="65000"/>
                    <a:lumOff val="35000"/>
                  </a:schemeClr>
                </a:solidFill>
                <a:latin typeface="+mn-lt"/>
                <a:ea typeface="+mn-ea"/>
                <a:cs typeface="+mn-cs"/>
              </a:defRPr>
            </a:pPr>
            <a:endParaRPr lang="en-US"/>
          </a:p>
        </c:txPr>
        <c:crossAx val="268858976"/>
        <c:crosses val="autoZero"/>
        <c:auto val="1"/>
        <c:lblAlgn val="ctr"/>
        <c:lblOffset val="100"/>
        <c:noMultiLvlLbl val="0"/>
      </c:catAx>
      <c:valAx>
        <c:axId val="268858976"/>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dk1">
                    <a:lumMod val="65000"/>
                    <a:lumOff val="35000"/>
                  </a:schemeClr>
                </a:solidFill>
                <a:latin typeface="+mn-lt"/>
                <a:ea typeface="+mn-ea"/>
                <a:cs typeface="+mn-cs"/>
              </a:defRPr>
            </a:pPr>
            <a:endParaRPr lang="en-US"/>
          </a:p>
        </c:txPr>
        <c:crossAx val="26885372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08860382618104E-2"/>
          <c:y val="3.8796296296296294E-2"/>
          <c:w val="0.88729643651787282"/>
          <c:h val="0.66239174517502564"/>
        </c:manualLayout>
      </c:layout>
      <c:lineChart>
        <c:grouping val="standard"/>
        <c:varyColors val="0"/>
        <c:ser>
          <c:idx val="0"/>
          <c:order val="0"/>
          <c:tx>
            <c:strRef>
              <c:f>'KC-2 85'!$C$1</c:f>
              <c:strCache>
                <c:ptCount val="1"/>
                <c:pt idx="0">
                  <c:v>DAB Center(TR)</c:v>
                </c:pt>
              </c:strCache>
            </c:strRef>
          </c:tx>
          <c:spPr>
            <a:ln w="22225" cap="rnd">
              <a:solidFill>
                <a:schemeClr val="accent1"/>
              </a:solidFill>
              <a:round/>
            </a:ln>
            <a:effectLst/>
          </c:spPr>
          <c:marker>
            <c:symbol val="none"/>
          </c:marker>
          <c:val>
            <c:numRef>
              <c:f>'KC-2 85'!$C$2:$C$26</c:f>
              <c:numCache>
                <c:formatCode>General</c:formatCode>
                <c:ptCount val="25"/>
                <c:pt idx="0">
                  <c:v>82.6</c:v>
                </c:pt>
                <c:pt idx="1">
                  <c:v>82.6</c:v>
                </c:pt>
                <c:pt idx="2">
                  <c:v>82.593999999999994</c:v>
                </c:pt>
                <c:pt idx="3">
                  <c:v>82.6</c:v>
                </c:pt>
                <c:pt idx="4">
                  <c:v>82.596999999999994</c:v>
                </c:pt>
                <c:pt idx="5">
                  <c:v>82.596999999999994</c:v>
                </c:pt>
                <c:pt idx="6">
                  <c:v>82.596999999999994</c:v>
                </c:pt>
                <c:pt idx="7">
                  <c:v>82.593999999999994</c:v>
                </c:pt>
                <c:pt idx="8">
                  <c:v>82.587999999999994</c:v>
                </c:pt>
                <c:pt idx="9">
                  <c:v>82.581999999999994</c:v>
                </c:pt>
                <c:pt idx="10">
                  <c:v>82.567999999999998</c:v>
                </c:pt>
                <c:pt idx="11">
                  <c:v>82.564999999999998</c:v>
                </c:pt>
                <c:pt idx="12">
                  <c:v>82.548000000000002</c:v>
                </c:pt>
                <c:pt idx="13">
                  <c:v>82.53</c:v>
                </c:pt>
                <c:pt idx="14">
                  <c:v>82.513000000000005</c:v>
                </c:pt>
                <c:pt idx="15">
                  <c:v>82.49</c:v>
                </c:pt>
                <c:pt idx="16">
                  <c:v>82.463999999999999</c:v>
                </c:pt>
                <c:pt idx="17">
                  <c:v>82.432000000000002</c:v>
                </c:pt>
                <c:pt idx="18">
                  <c:v>82.406000000000006</c:v>
                </c:pt>
                <c:pt idx="19">
                  <c:v>82.367999999999995</c:v>
                </c:pt>
                <c:pt idx="20">
                  <c:v>82.337000000000003</c:v>
                </c:pt>
                <c:pt idx="21">
                  <c:v>82.293000000000006</c:v>
                </c:pt>
                <c:pt idx="22">
                  <c:v>82.25</c:v>
                </c:pt>
                <c:pt idx="23">
                  <c:v>82.209000000000003</c:v>
                </c:pt>
                <c:pt idx="24">
                  <c:v>82.165999999999997</c:v>
                </c:pt>
              </c:numCache>
            </c:numRef>
          </c:val>
          <c:smooth val="0"/>
          <c:extLst>
            <c:ext xmlns:c16="http://schemas.microsoft.com/office/drawing/2014/chart" uri="{C3380CC4-5D6E-409C-BE32-E72D297353CC}">
              <c16:uniqueId val="{00000000-AB2E-4BF2-A6EC-21F74AB88549}"/>
            </c:ext>
          </c:extLst>
        </c:ser>
        <c:ser>
          <c:idx val="1"/>
          <c:order val="1"/>
          <c:tx>
            <c:strRef>
              <c:f>'KC-2 85'!$D$1</c:f>
              <c:strCache>
                <c:ptCount val="1"/>
                <c:pt idx="0">
                  <c:v>Tearline Root(inner)</c:v>
                </c:pt>
              </c:strCache>
            </c:strRef>
          </c:tx>
          <c:spPr>
            <a:ln w="22225" cap="rnd">
              <a:solidFill>
                <a:schemeClr val="accent2"/>
              </a:solidFill>
              <a:round/>
            </a:ln>
            <a:effectLst/>
          </c:spPr>
          <c:marker>
            <c:symbol val="none"/>
          </c:marker>
          <c:val>
            <c:numRef>
              <c:f>'KC-2 85'!$D$2:$D$26</c:f>
              <c:numCache>
                <c:formatCode>General</c:formatCode>
                <c:ptCount val="25"/>
                <c:pt idx="0">
                  <c:v>81.850999999999999</c:v>
                </c:pt>
                <c:pt idx="1">
                  <c:v>82.012</c:v>
                </c:pt>
                <c:pt idx="2">
                  <c:v>81.921000000000006</c:v>
                </c:pt>
                <c:pt idx="3">
                  <c:v>81.811000000000007</c:v>
                </c:pt>
                <c:pt idx="4">
                  <c:v>81.364000000000004</c:v>
                </c:pt>
                <c:pt idx="5">
                  <c:v>80.724000000000004</c:v>
                </c:pt>
                <c:pt idx="6">
                  <c:v>80.099999999999994</c:v>
                </c:pt>
                <c:pt idx="7">
                  <c:v>79.55</c:v>
                </c:pt>
                <c:pt idx="8">
                  <c:v>79.006</c:v>
                </c:pt>
                <c:pt idx="9">
                  <c:v>78.474000000000004</c:v>
                </c:pt>
                <c:pt idx="10">
                  <c:v>77.950999999999993</c:v>
                </c:pt>
                <c:pt idx="11">
                  <c:v>77.382000000000005</c:v>
                </c:pt>
                <c:pt idx="12">
                  <c:v>76.853999999999999</c:v>
                </c:pt>
                <c:pt idx="13">
                  <c:v>76.364000000000004</c:v>
                </c:pt>
                <c:pt idx="14">
                  <c:v>75.866</c:v>
                </c:pt>
                <c:pt idx="15">
                  <c:v>75.361999999999995</c:v>
                </c:pt>
                <c:pt idx="16">
                  <c:v>74.873999999999995</c:v>
                </c:pt>
                <c:pt idx="17">
                  <c:v>74.41</c:v>
                </c:pt>
                <c:pt idx="18">
                  <c:v>73.956999999999994</c:v>
                </c:pt>
                <c:pt idx="19">
                  <c:v>73.513000000000005</c:v>
                </c:pt>
                <c:pt idx="20">
                  <c:v>73.055000000000007</c:v>
                </c:pt>
                <c:pt idx="21">
                  <c:v>72.632000000000005</c:v>
                </c:pt>
                <c:pt idx="22">
                  <c:v>72.19</c:v>
                </c:pt>
                <c:pt idx="23">
                  <c:v>71.715000000000003</c:v>
                </c:pt>
                <c:pt idx="24">
                  <c:v>71.268000000000001</c:v>
                </c:pt>
              </c:numCache>
            </c:numRef>
          </c:val>
          <c:smooth val="0"/>
          <c:extLst>
            <c:ext xmlns:c16="http://schemas.microsoft.com/office/drawing/2014/chart" uri="{C3380CC4-5D6E-409C-BE32-E72D297353CC}">
              <c16:uniqueId val="{00000001-AB2E-4BF2-A6EC-21F74AB88549}"/>
            </c:ext>
          </c:extLst>
        </c:ser>
        <c:ser>
          <c:idx val="2"/>
          <c:order val="2"/>
          <c:tx>
            <c:strRef>
              <c:f>'KC-2 85'!$E$1</c:f>
              <c:strCache>
                <c:ptCount val="1"/>
                <c:pt idx="0">
                  <c:v>Cover center(inner)</c:v>
                </c:pt>
              </c:strCache>
            </c:strRef>
          </c:tx>
          <c:spPr>
            <a:ln w="22225" cap="rnd">
              <a:solidFill>
                <a:schemeClr val="accent3"/>
              </a:solidFill>
              <a:round/>
            </a:ln>
            <a:effectLst/>
          </c:spPr>
          <c:marker>
            <c:symbol val="none"/>
          </c:marker>
          <c:val>
            <c:numRef>
              <c:f>'KC-2 85'!$E$2:$E$26</c:f>
              <c:numCache>
                <c:formatCode>General</c:formatCode>
                <c:ptCount val="25"/>
                <c:pt idx="0">
                  <c:v>81.429000000000002</c:v>
                </c:pt>
                <c:pt idx="1">
                  <c:v>81.394000000000005</c:v>
                </c:pt>
                <c:pt idx="2">
                  <c:v>81.406000000000006</c:v>
                </c:pt>
                <c:pt idx="3">
                  <c:v>81.406000000000006</c:v>
                </c:pt>
                <c:pt idx="4">
                  <c:v>81.352999999999994</c:v>
                </c:pt>
                <c:pt idx="5">
                  <c:v>81.234999999999999</c:v>
                </c:pt>
                <c:pt idx="6">
                  <c:v>81.084999999999994</c:v>
                </c:pt>
                <c:pt idx="7">
                  <c:v>80.841999999999999</c:v>
                </c:pt>
                <c:pt idx="8">
                  <c:v>80.594999999999999</c:v>
                </c:pt>
                <c:pt idx="9">
                  <c:v>80.322000000000003</c:v>
                </c:pt>
                <c:pt idx="10">
                  <c:v>80.025000000000006</c:v>
                </c:pt>
                <c:pt idx="11">
                  <c:v>79.701999999999998</c:v>
                </c:pt>
                <c:pt idx="12">
                  <c:v>79.373000000000005</c:v>
                </c:pt>
                <c:pt idx="13">
                  <c:v>79.013000000000005</c:v>
                </c:pt>
                <c:pt idx="14">
                  <c:v>78.665999999999997</c:v>
                </c:pt>
                <c:pt idx="15">
                  <c:v>78.296999999999997</c:v>
                </c:pt>
                <c:pt idx="16">
                  <c:v>77.944999999999993</c:v>
                </c:pt>
                <c:pt idx="17">
                  <c:v>77.594999999999999</c:v>
                </c:pt>
                <c:pt idx="18">
                  <c:v>77.231999999999999</c:v>
                </c:pt>
                <c:pt idx="19">
                  <c:v>76.873999999999995</c:v>
                </c:pt>
                <c:pt idx="20">
                  <c:v>76.524000000000001</c:v>
                </c:pt>
                <c:pt idx="21">
                  <c:v>76.173000000000002</c:v>
                </c:pt>
                <c:pt idx="22">
                  <c:v>75.869</c:v>
                </c:pt>
                <c:pt idx="23">
                  <c:v>75.516999999999996</c:v>
                </c:pt>
                <c:pt idx="24">
                  <c:v>75.17</c:v>
                </c:pt>
              </c:numCache>
            </c:numRef>
          </c:val>
          <c:smooth val="0"/>
          <c:extLst>
            <c:ext xmlns:c16="http://schemas.microsoft.com/office/drawing/2014/chart" uri="{C3380CC4-5D6E-409C-BE32-E72D297353CC}">
              <c16:uniqueId val="{00000002-AB2E-4BF2-A6EC-21F74AB88549}"/>
            </c:ext>
          </c:extLst>
        </c:ser>
        <c:ser>
          <c:idx val="3"/>
          <c:order val="3"/>
          <c:tx>
            <c:strRef>
              <c:f>'KC-2 85'!$F$1</c:f>
              <c:strCache>
                <c:ptCount val="1"/>
                <c:pt idx="0">
                  <c:v>Cover center(outer)</c:v>
                </c:pt>
              </c:strCache>
            </c:strRef>
          </c:tx>
          <c:spPr>
            <a:ln w="22225" cap="rnd">
              <a:solidFill>
                <a:schemeClr val="accent4"/>
              </a:solidFill>
              <a:round/>
            </a:ln>
            <a:effectLst/>
          </c:spPr>
          <c:marker>
            <c:symbol val="none"/>
          </c:marker>
          <c:val>
            <c:numRef>
              <c:f>'KC-2 85'!$F$2:$F$26</c:f>
              <c:numCache>
                <c:formatCode>General</c:formatCode>
                <c:ptCount val="25"/>
                <c:pt idx="0">
                  <c:v>81.548000000000002</c:v>
                </c:pt>
                <c:pt idx="1">
                  <c:v>79.125</c:v>
                </c:pt>
                <c:pt idx="2">
                  <c:v>74.058000000000007</c:v>
                </c:pt>
                <c:pt idx="3">
                  <c:v>70.602000000000004</c:v>
                </c:pt>
                <c:pt idx="4">
                  <c:v>69.959999999999994</c:v>
                </c:pt>
                <c:pt idx="5">
                  <c:v>69.543999999999997</c:v>
                </c:pt>
                <c:pt idx="6">
                  <c:v>68.835999999999999</c:v>
                </c:pt>
                <c:pt idx="7">
                  <c:v>67.620999999999995</c:v>
                </c:pt>
                <c:pt idx="8">
                  <c:v>66.308000000000007</c:v>
                </c:pt>
                <c:pt idx="9">
                  <c:v>65.16</c:v>
                </c:pt>
                <c:pt idx="10">
                  <c:v>64.122</c:v>
                </c:pt>
                <c:pt idx="11">
                  <c:v>64.620999999999995</c:v>
                </c:pt>
                <c:pt idx="12">
                  <c:v>64.361000000000004</c:v>
                </c:pt>
                <c:pt idx="13">
                  <c:v>63.189</c:v>
                </c:pt>
                <c:pt idx="14">
                  <c:v>63.475000000000001</c:v>
                </c:pt>
                <c:pt idx="15">
                  <c:v>63.031999999999996</c:v>
                </c:pt>
                <c:pt idx="16">
                  <c:v>63.03</c:v>
                </c:pt>
                <c:pt idx="17">
                  <c:v>62.695999999999998</c:v>
                </c:pt>
                <c:pt idx="18">
                  <c:v>62.000999999999998</c:v>
                </c:pt>
                <c:pt idx="19">
                  <c:v>61.960999999999999</c:v>
                </c:pt>
                <c:pt idx="20">
                  <c:v>61.302</c:v>
                </c:pt>
                <c:pt idx="21">
                  <c:v>60.86</c:v>
                </c:pt>
                <c:pt idx="22">
                  <c:v>59.225000000000001</c:v>
                </c:pt>
                <c:pt idx="23">
                  <c:v>58.868000000000002</c:v>
                </c:pt>
                <c:pt idx="24">
                  <c:v>59.445999999999998</c:v>
                </c:pt>
              </c:numCache>
            </c:numRef>
          </c:val>
          <c:smooth val="0"/>
          <c:extLst>
            <c:ext xmlns:c16="http://schemas.microsoft.com/office/drawing/2014/chart" uri="{C3380CC4-5D6E-409C-BE32-E72D297353CC}">
              <c16:uniqueId val="{00000003-AB2E-4BF2-A6EC-21F74AB88549}"/>
            </c:ext>
          </c:extLst>
        </c:ser>
        <c:ser>
          <c:idx val="4"/>
          <c:order val="4"/>
          <c:tx>
            <c:strRef>
              <c:f>'KC-2 85'!$G$1</c:f>
              <c:strCache>
                <c:ptCount val="1"/>
                <c:pt idx="0">
                  <c:v>DAB Center(TC)</c:v>
                </c:pt>
              </c:strCache>
            </c:strRef>
          </c:tx>
          <c:spPr>
            <a:ln w="22225" cap="rnd">
              <a:solidFill>
                <a:schemeClr val="accent5"/>
              </a:solidFill>
              <a:round/>
            </a:ln>
            <a:effectLst/>
          </c:spPr>
          <c:marker>
            <c:symbol val="none"/>
          </c:marker>
          <c:val>
            <c:numRef>
              <c:f>'KC-2 85'!$G$2:$G$26</c:f>
              <c:numCache>
                <c:formatCode>General</c:formatCode>
                <c:ptCount val="25"/>
                <c:pt idx="0">
                  <c:v>81.649000000000001</c:v>
                </c:pt>
                <c:pt idx="1">
                  <c:v>81.534999999999997</c:v>
                </c:pt>
                <c:pt idx="2">
                  <c:v>81.625</c:v>
                </c:pt>
                <c:pt idx="3">
                  <c:v>81.662999999999997</c:v>
                </c:pt>
                <c:pt idx="4">
                  <c:v>81.668000000000006</c:v>
                </c:pt>
                <c:pt idx="5">
                  <c:v>81.656999999999996</c:v>
                </c:pt>
                <c:pt idx="6">
                  <c:v>81.67</c:v>
                </c:pt>
                <c:pt idx="7">
                  <c:v>81.67</c:v>
                </c:pt>
                <c:pt idx="8">
                  <c:v>81.673000000000002</c:v>
                </c:pt>
                <c:pt idx="9">
                  <c:v>81.662999999999997</c:v>
                </c:pt>
                <c:pt idx="10">
                  <c:v>81.676000000000002</c:v>
                </c:pt>
                <c:pt idx="11">
                  <c:v>81.67</c:v>
                </c:pt>
                <c:pt idx="12">
                  <c:v>81.67</c:v>
                </c:pt>
                <c:pt idx="13">
                  <c:v>81.66</c:v>
                </c:pt>
                <c:pt idx="14">
                  <c:v>81.662999999999997</c:v>
                </c:pt>
                <c:pt idx="15">
                  <c:v>81.638999999999996</c:v>
                </c:pt>
                <c:pt idx="16">
                  <c:v>81.647000000000006</c:v>
                </c:pt>
                <c:pt idx="17">
                  <c:v>81.635999999999996</c:v>
                </c:pt>
                <c:pt idx="18">
                  <c:v>81.617000000000004</c:v>
                </c:pt>
                <c:pt idx="19">
                  <c:v>81.631</c:v>
                </c:pt>
                <c:pt idx="20">
                  <c:v>81.638999999999996</c:v>
                </c:pt>
                <c:pt idx="21">
                  <c:v>81.61</c:v>
                </c:pt>
                <c:pt idx="22">
                  <c:v>81.596000000000004</c:v>
                </c:pt>
                <c:pt idx="23">
                  <c:v>81.582999999999998</c:v>
                </c:pt>
                <c:pt idx="24">
                  <c:v>81.575000000000003</c:v>
                </c:pt>
              </c:numCache>
            </c:numRef>
          </c:val>
          <c:smooth val="0"/>
          <c:extLst>
            <c:ext xmlns:c16="http://schemas.microsoft.com/office/drawing/2014/chart" uri="{C3380CC4-5D6E-409C-BE32-E72D297353CC}">
              <c16:uniqueId val="{00000004-AB2E-4BF2-A6EC-21F74AB88549}"/>
            </c:ext>
          </c:extLst>
        </c:ser>
        <c:ser>
          <c:idx val="5"/>
          <c:order val="5"/>
          <c:tx>
            <c:strRef>
              <c:f>'KC-2 85'!$H$1</c:f>
              <c:strCache>
                <c:ptCount val="1"/>
                <c:pt idx="0">
                  <c:v>Inflator Bottom (outer)</c:v>
                </c:pt>
              </c:strCache>
            </c:strRef>
          </c:tx>
          <c:spPr>
            <a:ln w="22225" cap="rnd">
              <a:solidFill>
                <a:schemeClr val="accent6"/>
              </a:solidFill>
              <a:round/>
            </a:ln>
            <a:effectLst/>
          </c:spPr>
          <c:marker>
            <c:symbol val="none"/>
          </c:marker>
          <c:val>
            <c:numRef>
              <c:f>'KC-2 85'!$H$2:$H$26</c:f>
              <c:numCache>
                <c:formatCode>General</c:formatCode>
                <c:ptCount val="25"/>
                <c:pt idx="0">
                  <c:v>82.090999999999994</c:v>
                </c:pt>
                <c:pt idx="1">
                  <c:v>81.346000000000004</c:v>
                </c:pt>
                <c:pt idx="2">
                  <c:v>79.992999999999995</c:v>
                </c:pt>
                <c:pt idx="3">
                  <c:v>78.370999999999995</c:v>
                </c:pt>
                <c:pt idx="4">
                  <c:v>77.111999999999995</c:v>
                </c:pt>
                <c:pt idx="5">
                  <c:v>76.272999999999996</c:v>
                </c:pt>
                <c:pt idx="6">
                  <c:v>75.537999999999997</c:v>
                </c:pt>
                <c:pt idx="7">
                  <c:v>74.799000000000007</c:v>
                </c:pt>
                <c:pt idx="8">
                  <c:v>74.147000000000006</c:v>
                </c:pt>
                <c:pt idx="9">
                  <c:v>73.552999999999997</c:v>
                </c:pt>
                <c:pt idx="10">
                  <c:v>73.040999999999997</c:v>
                </c:pt>
                <c:pt idx="11">
                  <c:v>72.828999999999994</c:v>
                </c:pt>
                <c:pt idx="12">
                  <c:v>72.712000000000003</c:v>
                </c:pt>
                <c:pt idx="13">
                  <c:v>72.558999999999997</c:v>
                </c:pt>
                <c:pt idx="14">
                  <c:v>72.272000000000006</c:v>
                </c:pt>
                <c:pt idx="15">
                  <c:v>72.11</c:v>
                </c:pt>
                <c:pt idx="16">
                  <c:v>71.938000000000002</c:v>
                </c:pt>
                <c:pt idx="17">
                  <c:v>71.947999999999993</c:v>
                </c:pt>
                <c:pt idx="18">
                  <c:v>71.825999999999993</c:v>
                </c:pt>
                <c:pt idx="19">
                  <c:v>71.718000000000004</c:v>
                </c:pt>
                <c:pt idx="20">
                  <c:v>71.676000000000002</c:v>
                </c:pt>
                <c:pt idx="21">
                  <c:v>71.456000000000003</c:v>
                </c:pt>
                <c:pt idx="22">
                  <c:v>71.28</c:v>
                </c:pt>
                <c:pt idx="23">
                  <c:v>71.168999999999997</c:v>
                </c:pt>
                <c:pt idx="24">
                  <c:v>71.067999999999998</c:v>
                </c:pt>
              </c:numCache>
            </c:numRef>
          </c:val>
          <c:smooth val="0"/>
          <c:extLst>
            <c:ext xmlns:c16="http://schemas.microsoft.com/office/drawing/2014/chart" uri="{C3380CC4-5D6E-409C-BE32-E72D297353CC}">
              <c16:uniqueId val="{00000005-AB2E-4BF2-A6EC-21F74AB88549}"/>
            </c:ext>
          </c:extLst>
        </c:ser>
        <c:ser>
          <c:idx val="6"/>
          <c:order val="6"/>
          <c:tx>
            <c:strRef>
              <c:f>'KC-2 85'!$I$1</c:f>
              <c:strCache>
                <c:ptCount val="1"/>
                <c:pt idx="0">
                  <c:v>Tearline  w/o emblem (inner)</c:v>
                </c:pt>
              </c:strCache>
            </c:strRef>
          </c:tx>
          <c:spPr>
            <a:ln w="22225" cap="rnd">
              <a:solidFill>
                <a:schemeClr val="accent1">
                  <a:lumMod val="60000"/>
                </a:schemeClr>
              </a:solidFill>
              <a:round/>
            </a:ln>
            <a:effectLst/>
          </c:spPr>
          <c:marker>
            <c:symbol val="none"/>
          </c:marker>
          <c:val>
            <c:numRef>
              <c:f>'KC-2 85'!$I$2:$I$26</c:f>
              <c:numCache>
                <c:formatCode>General</c:formatCode>
                <c:ptCount val="25"/>
                <c:pt idx="0">
                  <c:v>81.680000000000007</c:v>
                </c:pt>
                <c:pt idx="1">
                  <c:v>81.656000000000006</c:v>
                </c:pt>
                <c:pt idx="2">
                  <c:v>81.747</c:v>
                </c:pt>
                <c:pt idx="3">
                  <c:v>81.668000000000006</c:v>
                </c:pt>
                <c:pt idx="4">
                  <c:v>81.561000000000007</c:v>
                </c:pt>
                <c:pt idx="5">
                  <c:v>81.325000000000003</c:v>
                </c:pt>
                <c:pt idx="6">
                  <c:v>81.012</c:v>
                </c:pt>
                <c:pt idx="7">
                  <c:v>80.653000000000006</c:v>
                </c:pt>
                <c:pt idx="8">
                  <c:v>80.242999999999995</c:v>
                </c:pt>
                <c:pt idx="9">
                  <c:v>79.813000000000002</c:v>
                </c:pt>
                <c:pt idx="10">
                  <c:v>79.338999999999999</c:v>
                </c:pt>
                <c:pt idx="11">
                  <c:v>78.847999999999999</c:v>
                </c:pt>
                <c:pt idx="12">
                  <c:v>78.302000000000007</c:v>
                </c:pt>
                <c:pt idx="13">
                  <c:v>77.766999999999996</c:v>
                </c:pt>
                <c:pt idx="14">
                  <c:v>77.209999999999994</c:v>
                </c:pt>
                <c:pt idx="15">
                  <c:v>76.650999999999996</c:v>
                </c:pt>
                <c:pt idx="16">
                  <c:v>76.108000000000004</c:v>
                </c:pt>
                <c:pt idx="17">
                  <c:v>75.558999999999997</c:v>
                </c:pt>
                <c:pt idx="18">
                  <c:v>75.040000000000006</c:v>
                </c:pt>
                <c:pt idx="19">
                  <c:v>74.504999999999995</c:v>
                </c:pt>
                <c:pt idx="20">
                  <c:v>73.986999999999995</c:v>
                </c:pt>
                <c:pt idx="21">
                  <c:v>73.459000000000003</c:v>
                </c:pt>
                <c:pt idx="22">
                  <c:v>72.947000000000003</c:v>
                </c:pt>
                <c:pt idx="23">
                  <c:v>72.456000000000003</c:v>
                </c:pt>
                <c:pt idx="24">
                  <c:v>71.935000000000002</c:v>
                </c:pt>
              </c:numCache>
            </c:numRef>
          </c:val>
          <c:smooth val="0"/>
          <c:extLst>
            <c:ext xmlns:c16="http://schemas.microsoft.com/office/drawing/2014/chart" uri="{C3380CC4-5D6E-409C-BE32-E72D297353CC}">
              <c16:uniqueId val="{00000006-AB2E-4BF2-A6EC-21F74AB88549}"/>
            </c:ext>
          </c:extLst>
        </c:ser>
        <c:ser>
          <c:idx val="7"/>
          <c:order val="7"/>
          <c:tx>
            <c:strRef>
              <c:f>'KC-2 85'!$J$1</c:f>
              <c:strCache>
                <c:ptCount val="1"/>
                <c:pt idx="0">
                  <c:v>Infltor bottom(inner)</c:v>
                </c:pt>
              </c:strCache>
            </c:strRef>
          </c:tx>
          <c:spPr>
            <a:ln w="22225" cap="rnd">
              <a:solidFill>
                <a:schemeClr val="accent2">
                  <a:lumMod val="60000"/>
                </a:schemeClr>
              </a:solidFill>
              <a:round/>
            </a:ln>
            <a:effectLst/>
          </c:spPr>
          <c:marker>
            <c:symbol val="none"/>
          </c:marker>
          <c:val>
            <c:numRef>
              <c:f>'KC-2 85'!$J$2:$J$26</c:f>
              <c:numCache>
                <c:formatCode>General</c:formatCode>
                <c:ptCount val="25"/>
                <c:pt idx="0">
                  <c:v>82.328000000000003</c:v>
                </c:pt>
                <c:pt idx="1">
                  <c:v>82.045000000000002</c:v>
                </c:pt>
                <c:pt idx="2">
                  <c:v>82.244</c:v>
                </c:pt>
                <c:pt idx="3">
                  <c:v>82.15</c:v>
                </c:pt>
                <c:pt idx="4">
                  <c:v>82.09</c:v>
                </c:pt>
                <c:pt idx="5">
                  <c:v>81.978999999999999</c:v>
                </c:pt>
                <c:pt idx="6">
                  <c:v>81.858999999999995</c:v>
                </c:pt>
                <c:pt idx="7">
                  <c:v>81.706999999999994</c:v>
                </c:pt>
                <c:pt idx="8">
                  <c:v>81.531999999999996</c:v>
                </c:pt>
                <c:pt idx="9">
                  <c:v>81.325000000000003</c:v>
                </c:pt>
                <c:pt idx="10">
                  <c:v>81.094999999999999</c:v>
                </c:pt>
                <c:pt idx="11">
                  <c:v>80.88</c:v>
                </c:pt>
                <c:pt idx="12">
                  <c:v>80.606999999999999</c:v>
                </c:pt>
                <c:pt idx="13">
                  <c:v>80.361000000000004</c:v>
                </c:pt>
                <c:pt idx="14">
                  <c:v>80.076999999999998</c:v>
                </c:pt>
                <c:pt idx="15">
                  <c:v>79.801000000000002</c:v>
                </c:pt>
                <c:pt idx="16">
                  <c:v>79.52</c:v>
                </c:pt>
                <c:pt idx="17">
                  <c:v>79.245000000000005</c:v>
                </c:pt>
                <c:pt idx="18">
                  <c:v>78.957999999999998</c:v>
                </c:pt>
                <c:pt idx="19">
                  <c:v>78.665000000000006</c:v>
                </c:pt>
                <c:pt idx="20">
                  <c:v>78.372</c:v>
                </c:pt>
                <c:pt idx="21">
                  <c:v>78.072000000000003</c:v>
                </c:pt>
                <c:pt idx="22">
                  <c:v>77.766999999999996</c:v>
                </c:pt>
                <c:pt idx="23">
                  <c:v>77.47</c:v>
                </c:pt>
                <c:pt idx="24">
                  <c:v>77.156000000000006</c:v>
                </c:pt>
              </c:numCache>
            </c:numRef>
          </c:val>
          <c:smooth val="0"/>
          <c:extLst>
            <c:ext xmlns:c16="http://schemas.microsoft.com/office/drawing/2014/chart" uri="{C3380CC4-5D6E-409C-BE32-E72D297353CC}">
              <c16:uniqueId val="{00000007-AB2E-4BF2-A6EC-21F74AB88549}"/>
            </c:ext>
          </c:extLst>
        </c:ser>
        <c:ser>
          <c:idx val="8"/>
          <c:order val="8"/>
          <c:tx>
            <c:strRef>
              <c:f>'KC-2 85'!$K$1</c:f>
              <c:strCache>
                <c:ptCount val="1"/>
                <c:pt idx="0">
                  <c:v>Tearline  w emblem root(outer)</c:v>
                </c:pt>
              </c:strCache>
            </c:strRef>
          </c:tx>
          <c:spPr>
            <a:ln w="22225" cap="rnd">
              <a:solidFill>
                <a:schemeClr val="accent3">
                  <a:lumMod val="60000"/>
                </a:schemeClr>
              </a:solidFill>
              <a:round/>
            </a:ln>
            <a:effectLst/>
          </c:spPr>
          <c:marker>
            <c:symbol val="none"/>
          </c:marker>
          <c:val>
            <c:numRef>
              <c:f>'KC-2 85'!$K$2:$K$26</c:f>
              <c:numCache>
                <c:formatCode>General</c:formatCode>
                <c:ptCount val="25"/>
                <c:pt idx="0">
                  <c:v>81.957999999999998</c:v>
                </c:pt>
                <c:pt idx="1">
                  <c:v>65.415999999999997</c:v>
                </c:pt>
                <c:pt idx="2">
                  <c:v>58.265999999999998</c:v>
                </c:pt>
                <c:pt idx="3">
                  <c:v>59.262</c:v>
                </c:pt>
                <c:pt idx="4">
                  <c:v>61.765000000000001</c:v>
                </c:pt>
                <c:pt idx="5">
                  <c:v>63.384</c:v>
                </c:pt>
                <c:pt idx="6">
                  <c:v>64.259</c:v>
                </c:pt>
                <c:pt idx="7">
                  <c:v>64.599000000000004</c:v>
                </c:pt>
                <c:pt idx="8">
                  <c:v>64.373999999999995</c:v>
                </c:pt>
                <c:pt idx="9">
                  <c:v>63.822000000000003</c:v>
                </c:pt>
                <c:pt idx="10">
                  <c:v>63.673999999999999</c:v>
                </c:pt>
                <c:pt idx="11">
                  <c:v>63.527999999999999</c:v>
                </c:pt>
                <c:pt idx="12">
                  <c:v>63.066000000000003</c:v>
                </c:pt>
                <c:pt idx="13">
                  <c:v>62.47</c:v>
                </c:pt>
                <c:pt idx="14">
                  <c:v>62.21</c:v>
                </c:pt>
                <c:pt idx="15">
                  <c:v>61.942</c:v>
                </c:pt>
                <c:pt idx="16">
                  <c:v>61.631999999999998</c:v>
                </c:pt>
                <c:pt idx="17">
                  <c:v>61.302999999999997</c:v>
                </c:pt>
                <c:pt idx="18">
                  <c:v>60.893999999999998</c:v>
                </c:pt>
                <c:pt idx="19">
                  <c:v>60.521000000000001</c:v>
                </c:pt>
                <c:pt idx="20">
                  <c:v>60.091999999999999</c:v>
                </c:pt>
                <c:pt idx="21">
                  <c:v>59.725000000000001</c:v>
                </c:pt>
                <c:pt idx="22">
                  <c:v>59.308</c:v>
                </c:pt>
                <c:pt idx="23">
                  <c:v>58.948999999999998</c:v>
                </c:pt>
                <c:pt idx="24">
                  <c:v>58.536999999999999</c:v>
                </c:pt>
              </c:numCache>
            </c:numRef>
          </c:val>
          <c:smooth val="0"/>
          <c:extLst>
            <c:ext xmlns:c16="http://schemas.microsoft.com/office/drawing/2014/chart" uri="{C3380CC4-5D6E-409C-BE32-E72D297353CC}">
              <c16:uniqueId val="{00000008-AB2E-4BF2-A6EC-21F74AB88549}"/>
            </c:ext>
          </c:extLst>
        </c:ser>
        <c:dLbls>
          <c:showLegendKey val="0"/>
          <c:showVal val="0"/>
          <c:showCatName val="0"/>
          <c:showSerName val="0"/>
          <c:showPercent val="0"/>
          <c:showBubbleSize val="0"/>
        </c:dLbls>
        <c:smooth val="0"/>
        <c:axId val="253273120"/>
        <c:axId val="253273448"/>
      </c:lineChart>
      <c:catAx>
        <c:axId val="253273120"/>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500" b="0" i="0" u="none" strike="noStrike" kern="1200" cap="none" spc="0" normalizeH="0" baseline="0">
                <a:solidFill>
                  <a:schemeClr val="dk1">
                    <a:lumMod val="65000"/>
                    <a:lumOff val="35000"/>
                  </a:schemeClr>
                </a:solidFill>
                <a:latin typeface="+mn-lt"/>
                <a:ea typeface="+mn-ea"/>
                <a:cs typeface="+mn-cs"/>
              </a:defRPr>
            </a:pPr>
            <a:endParaRPr lang="en-US"/>
          </a:p>
        </c:txPr>
        <c:crossAx val="253273448"/>
        <c:crosses val="autoZero"/>
        <c:auto val="1"/>
        <c:lblAlgn val="ctr"/>
        <c:lblOffset val="100"/>
        <c:noMultiLvlLbl val="0"/>
      </c:catAx>
      <c:valAx>
        <c:axId val="253273448"/>
        <c:scaling>
          <c:orientation val="minMax"/>
          <c:min val="55"/>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dk1">
                    <a:lumMod val="65000"/>
                    <a:lumOff val="35000"/>
                  </a:schemeClr>
                </a:solidFill>
                <a:latin typeface="+mn-lt"/>
                <a:ea typeface="+mn-ea"/>
                <a:cs typeface="+mn-cs"/>
              </a:defRPr>
            </a:pPr>
            <a:endParaRPr lang="en-US"/>
          </a:p>
        </c:txPr>
        <c:crossAx val="253273120"/>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5.9590107042528671E-2"/>
          <c:y val="0.75726959767920521"/>
          <c:w val="0.89513326076318867"/>
          <c:h val="0.2427304023207948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523914754972889E-2"/>
          <c:y val="2.6078833914001058E-2"/>
          <c:w val="0.88143417544896185"/>
          <c:h val="0.69224209098254008"/>
        </c:manualLayout>
      </c:layout>
      <c:lineChart>
        <c:grouping val="standard"/>
        <c:varyColors val="0"/>
        <c:ser>
          <c:idx val="0"/>
          <c:order val="0"/>
          <c:tx>
            <c:strRef>
              <c:f>'Dongfeng G95 -35'!$C$1</c:f>
              <c:strCache>
                <c:ptCount val="1"/>
                <c:pt idx="0">
                  <c:v>DAB Center(TR)</c:v>
                </c:pt>
              </c:strCache>
            </c:strRef>
          </c:tx>
          <c:spPr>
            <a:ln w="22225" cap="rnd">
              <a:solidFill>
                <a:schemeClr val="accent1"/>
              </a:solidFill>
              <a:round/>
            </a:ln>
            <a:effectLst/>
          </c:spPr>
          <c:marker>
            <c:symbol val="none"/>
          </c:marker>
          <c:val>
            <c:numRef>
              <c:f>'Dongfeng G95 -35'!$C$2:$C$26</c:f>
              <c:numCache>
                <c:formatCode>General</c:formatCode>
                <c:ptCount val="25"/>
                <c:pt idx="0">
                  <c:v>-34.308999999999997</c:v>
                </c:pt>
                <c:pt idx="1">
                  <c:v>-34.308999999999997</c:v>
                </c:pt>
                <c:pt idx="2">
                  <c:v>-34.308999999999997</c:v>
                </c:pt>
                <c:pt idx="3">
                  <c:v>-34.305999999999997</c:v>
                </c:pt>
                <c:pt idx="4">
                  <c:v>-34.305</c:v>
                </c:pt>
                <c:pt idx="5">
                  <c:v>-34.298999999999999</c:v>
                </c:pt>
                <c:pt idx="6">
                  <c:v>-34.29</c:v>
                </c:pt>
                <c:pt idx="7">
                  <c:v>-34.28</c:v>
                </c:pt>
                <c:pt idx="8">
                  <c:v>-34.262</c:v>
                </c:pt>
                <c:pt idx="9">
                  <c:v>-34.244</c:v>
                </c:pt>
                <c:pt idx="10">
                  <c:v>-34.22</c:v>
                </c:pt>
                <c:pt idx="11">
                  <c:v>-34.194000000000003</c:v>
                </c:pt>
                <c:pt idx="12">
                  <c:v>-34.164000000000001</c:v>
                </c:pt>
                <c:pt idx="13">
                  <c:v>-34.131</c:v>
                </c:pt>
                <c:pt idx="14">
                  <c:v>-34.094000000000001</c:v>
                </c:pt>
                <c:pt idx="15">
                  <c:v>-34.052</c:v>
                </c:pt>
                <c:pt idx="16">
                  <c:v>-34.01</c:v>
                </c:pt>
                <c:pt idx="17">
                  <c:v>-33.962000000000003</c:v>
                </c:pt>
                <c:pt idx="18">
                  <c:v>-33.911999999999999</c:v>
                </c:pt>
                <c:pt idx="19">
                  <c:v>-33.856999999999999</c:v>
                </c:pt>
                <c:pt idx="20">
                  <c:v>-33.801000000000002</c:v>
                </c:pt>
                <c:pt idx="21">
                  <c:v>-33.74</c:v>
                </c:pt>
                <c:pt idx="22">
                  <c:v>-33.679000000000002</c:v>
                </c:pt>
                <c:pt idx="23">
                  <c:v>-33.612000000000002</c:v>
                </c:pt>
                <c:pt idx="24">
                  <c:v>-33.542000000000002</c:v>
                </c:pt>
              </c:numCache>
            </c:numRef>
          </c:val>
          <c:smooth val="0"/>
          <c:extLst>
            <c:ext xmlns:c16="http://schemas.microsoft.com/office/drawing/2014/chart" uri="{C3380CC4-5D6E-409C-BE32-E72D297353CC}">
              <c16:uniqueId val="{00000000-5A76-48A4-97B2-AFBAC05BDBBA}"/>
            </c:ext>
          </c:extLst>
        </c:ser>
        <c:ser>
          <c:idx val="1"/>
          <c:order val="1"/>
          <c:tx>
            <c:strRef>
              <c:f>'Dongfeng G95 -35'!$D$1</c:f>
              <c:strCache>
                <c:ptCount val="1"/>
                <c:pt idx="0">
                  <c:v>Tearline Root(inner)</c:v>
                </c:pt>
              </c:strCache>
            </c:strRef>
          </c:tx>
          <c:spPr>
            <a:ln w="22225" cap="rnd">
              <a:solidFill>
                <a:schemeClr val="accent2"/>
              </a:solidFill>
              <a:round/>
            </a:ln>
            <a:effectLst/>
          </c:spPr>
          <c:marker>
            <c:symbol val="none"/>
          </c:marker>
          <c:val>
            <c:numRef>
              <c:f>'Dongfeng G95 -35'!$D$2:$D$26</c:f>
              <c:numCache>
                <c:formatCode>General</c:formatCode>
                <c:ptCount val="25"/>
                <c:pt idx="0">
                  <c:v>-31.125</c:v>
                </c:pt>
                <c:pt idx="1">
                  <c:v>-30.507000000000001</c:v>
                </c:pt>
                <c:pt idx="2">
                  <c:v>-30.184999999999999</c:v>
                </c:pt>
                <c:pt idx="3">
                  <c:v>-29.541</c:v>
                </c:pt>
                <c:pt idx="4">
                  <c:v>-28.552</c:v>
                </c:pt>
                <c:pt idx="5">
                  <c:v>-27.326000000000001</c:v>
                </c:pt>
                <c:pt idx="6">
                  <c:v>-26.047999999999998</c:v>
                </c:pt>
                <c:pt idx="7">
                  <c:v>-24.654</c:v>
                </c:pt>
                <c:pt idx="8">
                  <c:v>-23.161999999999999</c:v>
                </c:pt>
                <c:pt idx="9">
                  <c:v>-21.616</c:v>
                </c:pt>
                <c:pt idx="10">
                  <c:v>-20.361999999999998</c:v>
                </c:pt>
                <c:pt idx="11">
                  <c:v>-19.038</c:v>
                </c:pt>
                <c:pt idx="12">
                  <c:v>-18.016999999999999</c:v>
                </c:pt>
                <c:pt idx="13">
                  <c:v>-16.923999999999999</c:v>
                </c:pt>
                <c:pt idx="14">
                  <c:v>-16.015999999999998</c:v>
                </c:pt>
                <c:pt idx="15">
                  <c:v>-15.196</c:v>
                </c:pt>
                <c:pt idx="16">
                  <c:v>-14.135999999999999</c:v>
                </c:pt>
                <c:pt idx="17">
                  <c:v>-13.221</c:v>
                </c:pt>
                <c:pt idx="18">
                  <c:v>-12.509</c:v>
                </c:pt>
                <c:pt idx="19">
                  <c:v>-11.67</c:v>
                </c:pt>
                <c:pt idx="20">
                  <c:v>-10.827999999999999</c:v>
                </c:pt>
                <c:pt idx="21">
                  <c:v>-10.055999999999999</c:v>
                </c:pt>
                <c:pt idx="22">
                  <c:v>-9.24</c:v>
                </c:pt>
                <c:pt idx="23">
                  <c:v>-8.5449999999999999</c:v>
                </c:pt>
                <c:pt idx="24">
                  <c:v>-7.976</c:v>
                </c:pt>
              </c:numCache>
            </c:numRef>
          </c:val>
          <c:smooth val="0"/>
          <c:extLst>
            <c:ext xmlns:c16="http://schemas.microsoft.com/office/drawing/2014/chart" uri="{C3380CC4-5D6E-409C-BE32-E72D297353CC}">
              <c16:uniqueId val="{00000001-5A76-48A4-97B2-AFBAC05BDBBA}"/>
            </c:ext>
          </c:extLst>
        </c:ser>
        <c:ser>
          <c:idx val="2"/>
          <c:order val="2"/>
          <c:tx>
            <c:strRef>
              <c:f>'Dongfeng G95 -35'!$E$1</c:f>
              <c:strCache>
                <c:ptCount val="1"/>
                <c:pt idx="0">
                  <c:v>Cover center(inner)</c:v>
                </c:pt>
              </c:strCache>
            </c:strRef>
          </c:tx>
          <c:spPr>
            <a:ln w="22225" cap="rnd">
              <a:solidFill>
                <a:schemeClr val="accent3"/>
              </a:solidFill>
              <a:round/>
            </a:ln>
            <a:effectLst/>
          </c:spPr>
          <c:marker>
            <c:symbol val="none"/>
          </c:marker>
          <c:val>
            <c:numRef>
              <c:f>'Dongfeng G95 -35'!$E$2:$E$26</c:f>
              <c:numCache>
                <c:formatCode>General</c:formatCode>
                <c:ptCount val="25"/>
                <c:pt idx="0">
                  <c:v>-30.878</c:v>
                </c:pt>
                <c:pt idx="1">
                  <c:v>-30.989000000000001</c:v>
                </c:pt>
                <c:pt idx="2">
                  <c:v>-30.907</c:v>
                </c:pt>
                <c:pt idx="3">
                  <c:v>-30.815999999999999</c:v>
                </c:pt>
                <c:pt idx="4">
                  <c:v>-30.760999999999999</c:v>
                </c:pt>
                <c:pt idx="5">
                  <c:v>-30.704999999999998</c:v>
                </c:pt>
                <c:pt idx="6">
                  <c:v>-30.617999999999999</c:v>
                </c:pt>
                <c:pt idx="7">
                  <c:v>-30.526</c:v>
                </c:pt>
                <c:pt idx="8">
                  <c:v>-30.428000000000001</c:v>
                </c:pt>
                <c:pt idx="9">
                  <c:v>-30.263999999999999</c:v>
                </c:pt>
                <c:pt idx="10">
                  <c:v>-30.084</c:v>
                </c:pt>
                <c:pt idx="11">
                  <c:v>-29.879000000000001</c:v>
                </c:pt>
                <c:pt idx="12">
                  <c:v>-29.655000000000001</c:v>
                </c:pt>
                <c:pt idx="13">
                  <c:v>-29.399000000000001</c:v>
                </c:pt>
                <c:pt idx="14">
                  <c:v>-29.135000000000002</c:v>
                </c:pt>
                <c:pt idx="15">
                  <c:v>-28.887</c:v>
                </c:pt>
                <c:pt idx="16">
                  <c:v>-28.597000000000001</c:v>
                </c:pt>
                <c:pt idx="17">
                  <c:v>-28.295999999999999</c:v>
                </c:pt>
                <c:pt idx="18">
                  <c:v>-27.998999999999999</c:v>
                </c:pt>
                <c:pt idx="19">
                  <c:v>-27.706</c:v>
                </c:pt>
                <c:pt idx="20">
                  <c:v>-27.373999999999999</c:v>
                </c:pt>
                <c:pt idx="21">
                  <c:v>-27.062999999999999</c:v>
                </c:pt>
                <c:pt idx="22">
                  <c:v>-26.765000000000001</c:v>
                </c:pt>
                <c:pt idx="23">
                  <c:v>-26.475999999999999</c:v>
                </c:pt>
                <c:pt idx="24">
                  <c:v>-26.164000000000001</c:v>
                </c:pt>
              </c:numCache>
            </c:numRef>
          </c:val>
          <c:smooth val="0"/>
          <c:extLst>
            <c:ext xmlns:c16="http://schemas.microsoft.com/office/drawing/2014/chart" uri="{C3380CC4-5D6E-409C-BE32-E72D297353CC}">
              <c16:uniqueId val="{00000002-5A76-48A4-97B2-AFBAC05BDBBA}"/>
            </c:ext>
          </c:extLst>
        </c:ser>
        <c:ser>
          <c:idx val="3"/>
          <c:order val="3"/>
          <c:tx>
            <c:strRef>
              <c:f>'Dongfeng G95 -35'!$F$1</c:f>
              <c:strCache>
                <c:ptCount val="1"/>
                <c:pt idx="0">
                  <c:v>Cover center(outer)</c:v>
                </c:pt>
              </c:strCache>
            </c:strRef>
          </c:tx>
          <c:spPr>
            <a:ln w="22225" cap="rnd">
              <a:solidFill>
                <a:schemeClr val="accent4"/>
              </a:solidFill>
              <a:round/>
            </a:ln>
            <a:effectLst/>
          </c:spPr>
          <c:marker>
            <c:symbol val="none"/>
          </c:marker>
          <c:val>
            <c:numRef>
              <c:f>'Dongfeng G95 -35'!$F$2:$F$26</c:f>
              <c:numCache>
                <c:formatCode>General</c:formatCode>
                <c:ptCount val="25"/>
                <c:pt idx="0">
                  <c:v>-30.015000000000001</c:v>
                </c:pt>
                <c:pt idx="1">
                  <c:v>-21.332999999999998</c:v>
                </c:pt>
                <c:pt idx="2">
                  <c:v>-16.539000000000001</c:v>
                </c:pt>
                <c:pt idx="3">
                  <c:v>-15.785</c:v>
                </c:pt>
                <c:pt idx="4">
                  <c:v>-13.933</c:v>
                </c:pt>
                <c:pt idx="5">
                  <c:v>-10.89</c:v>
                </c:pt>
                <c:pt idx="6">
                  <c:v>-11.372999999999999</c:v>
                </c:pt>
                <c:pt idx="7">
                  <c:v>-9.7070000000000007</c:v>
                </c:pt>
                <c:pt idx="8">
                  <c:v>-9.5909999999999993</c:v>
                </c:pt>
                <c:pt idx="9">
                  <c:v>-8.1199999999999992</c:v>
                </c:pt>
                <c:pt idx="10">
                  <c:v>-7.41</c:v>
                </c:pt>
                <c:pt idx="11">
                  <c:v>-6.19</c:v>
                </c:pt>
                <c:pt idx="12">
                  <c:v>-6.9710000000000001</c:v>
                </c:pt>
                <c:pt idx="13">
                  <c:v>-6.266</c:v>
                </c:pt>
                <c:pt idx="14">
                  <c:v>-6.5069999999999997</c:v>
                </c:pt>
                <c:pt idx="15">
                  <c:v>-5.8280000000000003</c:v>
                </c:pt>
                <c:pt idx="16">
                  <c:v>-5.407</c:v>
                </c:pt>
                <c:pt idx="17">
                  <c:v>-4.694</c:v>
                </c:pt>
                <c:pt idx="18">
                  <c:v>-4.258</c:v>
                </c:pt>
                <c:pt idx="19">
                  <c:v>-3.1339999999999999</c:v>
                </c:pt>
                <c:pt idx="20">
                  <c:v>-2.7930000000000001</c:v>
                </c:pt>
                <c:pt idx="21">
                  <c:v>-2.5489999999999999</c:v>
                </c:pt>
                <c:pt idx="22">
                  <c:v>-2.2440000000000002</c:v>
                </c:pt>
                <c:pt idx="23">
                  <c:v>-1.3759999999999999</c:v>
                </c:pt>
                <c:pt idx="24">
                  <c:v>-1.5940000000000001</c:v>
                </c:pt>
              </c:numCache>
            </c:numRef>
          </c:val>
          <c:smooth val="0"/>
          <c:extLst>
            <c:ext xmlns:c16="http://schemas.microsoft.com/office/drawing/2014/chart" uri="{C3380CC4-5D6E-409C-BE32-E72D297353CC}">
              <c16:uniqueId val="{00000003-5A76-48A4-97B2-AFBAC05BDBBA}"/>
            </c:ext>
          </c:extLst>
        </c:ser>
        <c:ser>
          <c:idx val="4"/>
          <c:order val="4"/>
          <c:tx>
            <c:strRef>
              <c:f>'Dongfeng G95 -35'!$G$1</c:f>
              <c:strCache>
                <c:ptCount val="1"/>
                <c:pt idx="0">
                  <c:v>DAB Center(TC)</c:v>
                </c:pt>
              </c:strCache>
            </c:strRef>
          </c:tx>
          <c:spPr>
            <a:ln w="22225" cap="rnd">
              <a:solidFill>
                <a:schemeClr val="accent5"/>
              </a:solidFill>
              <a:round/>
            </a:ln>
            <a:effectLst/>
          </c:spPr>
          <c:marker>
            <c:symbol val="none"/>
          </c:marker>
          <c:val>
            <c:numRef>
              <c:f>'Dongfeng G95 -35'!$G$2:$G$26</c:f>
              <c:numCache>
                <c:formatCode>General</c:formatCode>
                <c:ptCount val="25"/>
                <c:pt idx="0">
                  <c:v>-30.919</c:v>
                </c:pt>
                <c:pt idx="1">
                  <c:v>-30.885999999999999</c:v>
                </c:pt>
                <c:pt idx="2">
                  <c:v>-30.802</c:v>
                </c:pt>
                <c:pt idx="3">
                  <c:v>-30.802</c:v>
                </c:pt>
                <c:pt idx="4">
                  <c:v>-30.815999999999999</c:v>
                </c:pt>
                <c:pt idx="5">
                  <c:v>-30.803999999999998</c:v>
                </c:pt>
                <c:pt idx="6">
                  <c:v>-30.800999999999998</c:v>
                </c:pt>
                <c:pt idx="7">
                  <c:v>-30.797000000000001</c:v>
                </c:pt>
                <c:pt idx="8">
                  <c:v>-30.79</c:v>
                </c:pt>
                <c:pt idx="9">
                  <c:v>-30.773</c:v>
                </c:pt>
                <c:pt idx="10">
                  <c:v>-30.736999999999998</c:v>
                </c:pt>
                <c:pt idx="11">
                  <c:v>-30.672999999999998</c:v>
                </c:pt>
                <c:pt idx="12">
                  <c:v>-30.626000000000001</c:v>
                </c:pt>
                <c:pt idx="13">
                  <c:v>-30.547000000000001</c:v>
                </c:pt>
                <c:pt idx="14">
                  <c:v>-30.486000000000001</c:v>
                </c:pt>
                <c:pt idx="15">
                  <c:v>-30.43</c:v>
                </c:pt>
                <c:pt idx="16">
                  <c:v>-30.366</c:v>
                </c:pt>
                <c:pt idx="17">
                  <c:v>-30.274999999999999</c:v>
                </c:pt>
                <c:pt idx="18">
                  <c:v>-30.175000000000001</c:v>
                </c:pt>
                <c:pt idx="19">
                  <c:v>-30.076000000000001</c:v>
                </c:pt>
                <c:pt idx="20">
                  <c:v>-29.978999999999999</c:v>
                </c:pt>
                <c:pt idx="21">
                  <c:v>-29.867999999999999</c:v>
                </c:pt>
                <c:pt idx="22">
                  <c:v>-29.8</c:v>
                </c:pt>
                <c:pt idx="23">
                  <c:v>-29.693999999999999</c:v>
                </c:pt>
                <c:pt idx="24">
                  <c:v>-29.588999999999999</c:v>
                </c:pt>
              </c:numCache>
            </c:numRef>
          </c:val>
          <c:smooth val="0"/>
          <c:extLst>
            <c:ext xmlns:c16="http://schemas.microsoft.com/office/drawing/2014/chart" uri="{C3380CC4-5D6E-409C-BE32-E72D297353CC}">
              <c16:uniqueId val="{00000004-5A76-48A4-97B2-AFBAC05BDBBA}"/>
            </c:ext>
          </c:extLst>
        </c:ser>
        <c:ser>
          <c:idx val="5"/>
          <c:order val="5"/>
          <c:tx>
            <c:strRef>
              <c:f>'Dongfeng G95 -35'!$H$1</c:f>
              <c:strCache>
                <c:ptCount val="1"/>
                <c:pt idx="0">
                  <c:v>Inflator Bottom (outer)</c:v>
                </c:pt>
              </c:strCache>
            </c:strRef>
          </c:tx>
          <c:spPr>
            <a:ln w="22225" cap="rnd">
              <a:solidFill>
                <a:schemeClr val="accent6"/>
              </a:solidFill>
              <a:round/>
            </a:ln>
            <a:effectLst/>
          </c:spPr>
          <c:marker>
            <c:symbol val="none"/>
          </c:marker>
          <c:val>
            <c:numRef>
              <c:f>'Dongfeng G95 -35'!$H$2:$H$26</c:f>
              <c:numCache>
                <c:formatCode>General</c:formatCode>
                <c:ptCount val="25"/>
                <c:pt idx="0">
                  <c:v>-31.19</c:v>
                </c:pt>
                <c:pt idx="1">
                  <c:v>-29.878</c:v>
                </c:pt>
                <c:pt idx="2">
                  <c:v>-27.568000000000001</c:v>
                </c:pt>
                <c:pt idx="3">
                  <c:v>-25.864999999999998</c:v>
                </c:pt>
                <c:pt idx="4">
                  <c:v>-24.713999999999999</c:v>
                </c:pt>
                <c:pt idx="5">
                  <c:v>-24.088000000000001</c:v>
                </c:pt>
                <c:pt idx="6">
                  <c:v>-23.291</c:v>
                </c:pt>
                <c:pt idx="7">
                  <c:v>-22.931999999999999</c:v>
                </c:pt>
                <c:pt idx="8">
                  <c:v>-22.649000000000001</c:v>
                </c:pt>
                <c:pt idx="9">
                  <c:v>-22.550999999999998</c:v>
                </c:pt>
                <c:pt idx="10">
                  <c:v>-22.311</c:v>
                </c:pt>
                <c:pt idx="11">
                  <c:v>-21.895</c:v>
                </c:pt>
                <c:pt idx="12">
                  <c:v>-21.373999999999999</c:v>
                </c:pt>
                <c:pt idx="13">
                  <c:v>-20.86</c:v>
                </c:pt>
                <c:pt idx="14">
                  <c:v>-20.363</c:v>
                </c:pt>
                <c:pt idx="15">
                  <c:v>-20.167000000000002</c:v>
                </c:pt>
                <c:pt idx="16">
                  <c:v>-20.12</c:v>
                </c:pt>
                <c:pt idx="17">
                  <c:v>-20.358000000000001</c:v>
                </c:pt>
                <c:pt idx="18">
                  <c:v>-20.364000000000001</c:v>
                </c:pt>
                <c:pt idx="19">
                  <c:v>-20.236999999999998</c:v>
                </c:pt>
                <c:pt idx="20">
                  <c:v>-20.527000000000001</c:v>
                </c:pt>
                <c:pt idx="21">
                  <c:v>-20.896999999999998</c:v>
                </c:pt>
                <c:pt idx="22">
                  <c:v>-20.71</c:v>
                </c:pt>
                <c:pt idx="23">
                  <c:v>-19.992999999999999</c:v>
                </c:pt>
                <c:pt idx="24">
                  <c:v>-19.811</c:v>
                </c:pt>
              </c:numCache>
            </c:numRef>
          </c:val>
          <c:smooth val="0"/>
          <c:extLst>
            <c:ext xmlns:c16="http://schemas.microsoft.com/office/drawing/2014/chart" uri="{C3380CC4-5D6E-409C-BE32-E72D297353CC}">
              <c16:uniqueId val="{00000005-5A76-48A4-97B2-AFBAC05BDBBA}"/>
            </c:ext>
          </c:extLst>
        </c:ser>
        <c:ser>
          <c:idx val="6"/>
          <c:order val="6"/>
          <c:tx>
            <c:strRef>
              <c:f>'Dongfeng G95 -35'!$I$1</c:f>
              <c:strCache>
                <c:ptCount val="1"/>
                <c:pt idx="0">
                  <c:v>Tearline  w/o emblem (inner)</c:v>
                </c:pt>
              </c:strCache>
            </c:strRef>
          </c:tx>
          <c:spPr>
            <a:ln w="22225" cap="rnd">
              <a:solidFill>
                <a:schemeClr val="accent1">
                  <a:lumMod val="60000"/>
                </a:schemeClr>
              </a:solidFill>
              <a:round/>
            </a:ln>
            <a:effectLst/>
          </c:spPr>
          <c:marker>
            <c:symbol val="none"/>
          </c:marker>
          <c:val>
            <c:numRef>
              <c:f>'Dongfeng G95 -35'!$I$2:$I$26</c:f>
              <c:numCache>
                <c:formatCode>General</c:formatCode>
                <c:ptCount val="25"/>
                <c:pt idx="0">
                  <c:v>-30.867999999999999</c:v>
                </c:pt>
                <c:pt idx="1">
                  <c:v>-30.457999999999998</c:v>
                </c:pt>
                <c:pt idx="2">
                  <c:v>-30.358000000000001</c:v>
                </c:pt>
                <c:pt idx="3">
                  <c:v>-30.265000000000001</c:v>
                </c:pt>
                <c:pt idx="4">
                  <c:v>-30.021999999999998</c:v>
                </c:pt>
                <c:pt idx="5">
                  <c:v>-29.867999999999999</c:v>
                </c:pt>
                <c:pt idx="6">
                  <c:v>-29.724</c:v>
                </c:pt>
                <c:pt idx="7">
                  <c:v>-29.535</c:v>
                </c:pt>
                <c:pt idx="8">
                  <c:v>-29.411000000000001</c:v>
                </c:pt>
                <c:pt idx="9">
                  <c:v>-29.148</c:v>
                </c:pt>
                <c:pt idx="10">
                  <c:v>-28.805</c:v>
                </c:pt>
                <c:pt idx="11">
                  <c:v>-28.372</c:v>
                </c:pt>
                <c:pt idx="12">
                  <c:v>-28.146000000000001</c:v>
                </c:pt>
                <c:pt idx="13">
                  <c:v>-27.696999999999999</c:v>
                </c:pt>
                <c:pt idx="14">
                  <c:v>-27.527000000000001</c:v>
                </c:pt>
                <c:pt idx="15">
                  <c:v>-27.236999999999998</c:v>
                </c:pt>
                <c:pt idx="16">
                  <c:v>-26.757000000000001</c:v>
                </c:pt>
                <c:pt idx="17">
                  <c:v>-26.451000000000001</c:v>
                </c:pt>
                <c:pt idx="18">
                  <c:v>-26.177</c:v>
                </c:pt>
                <c:pt idx="19">
                  <c:v>-25.855</c:v>
                </c:pt>
                <c:pt idx="20">
                  <c:v>-25.558</c:v>
                </c:pt>
                <c:pt idx="21">
                  <c:v>-25.248999999999999</c:v>
                </c:pt>
                <c:pt idx="22">
                  <c:v>-24.802</c:v>
                </c:pt>
                <c:pt idx="23">
                  <c:v>-24.388999999999999</c:v>
                </c:pt>
                <c:pt idx="24">
                  <c:v>-24.234999999999999</c:v>
                </c:pt>
              </c:numCache>
            </c:numRef>
          </c:val>
          <c:smooth val="0"/>
          <c:extLst>
            <c:ext xmlns:c16="http://schemas.microsoft.com/office/drawing/2014/chart" uri="{C3380CC4-5D6E-409C-BE32-E72D297353CC}">
              <c16:uniqueId val="{00000006-5A76-48A4-97B2-AFBAC05BDBBA}"/>
            </c:ext>
          </c:extLst>
        </c:ser>
        <c:ser>
          <c:idx val="7"/>
          <c:order val="7"/>
          <c:tx>
            <c:strRef>
              <c:f>'Dongfeng G95 -35'!$J$1</c:f>
              <c:strCache>
                <c:ptCount val="1"/>
                <c:pt idx="0">
                  <c:v>Infltor bottom(inner)</c:v>
                </c:pt>
              </c:strCache>
            </c:strRef>
          </c:tx>
          <c:spPr>
            <a:ln w="22225" cap="rnd">
              <a:solidFill>
                <a:schemeClr val="accent2">
                  <a:lumMod val="60000"/>
                </a:schemeClr>
              </a:solidFill>
              <a:round/>
            </a:ln>
            <a:effectLst/>
          </c:spPr>
          <c:marker>
            <c:symbol val="none"/>
          </c:marker>
          <c:val>
            <c:numRef>
              <c:f>'Dongfeng G95 -35'!$J$2:$J$26</c:f>
              <c:numCache>
                <c:formatCode>General</c:formatCode>
                <c:ptCount val="25"/>
                <c:pt idx="0">
                  <c:v>-31.085999999999999</c:v>
                </c:pt>
                <c:pt idx="1">
                  <c:v>-30.922000000000001</c:v>
                </c:pt>
                <c:pt idx="2">
                  <c:v>-30.853999999999999</c:v>
                </c:pt>
                <c:pt idx="3">
                  <c:v>-30.821999999999999</c:v>
                </c:pt>
                <c:pt idx="4">
                  <c:v>-30.734000000000002</c:v>
                </c:pt>
                <c:pt idx="5">
                  <c:v>-30.641999999999999</c:v>
                </c:pt>
                <c:pt idx="6">
                  <c:v>-30.550999999999998</c:v>
                </c:pt>
                <c:pt idx="7">
                  <c:v>-30.416</c:v>
                </c:pt>
                <c:pt idx="8">
                  <c:v>-30.303999999999998</c:v>
                </c:pt>
                <c:pt idx="9">
                  <c:v>-30.131</c:v>
                </c:pt>
                <c:pt idx="10">
                  <c:v>-29.957000000000001</c:v>
                </c:pt>
                <c:pt idx="11">
                  <c:v>-29.798999999999999</c:v>
                </c:pt>
                <c:pt idx="12">
                  <c:v>-29.571999999999999</c:v>
                </c:pt>
                <c:pt idx="13">
                  <c:v>-29.388999999999999</c:v>
                </c:pt>
                <c:pt idx="14">
                  <c:v>-29.149000000000001</c:v>
                </c:pt>
                <c:pt idx="15">
                  <c:v>-28.963000000000001</c:v>
                </c:pt>
                <c:pt idx="16">
                  <c:v>-28.721</c:v>
                </c:pt>
                <c:pt idx="17">
                  <c:v>-28.478000000000002</c:v>
                </c:pt>
                <c:pt idx="18">
                  <c:v>-28.227</c:v>
                </c:pt>
                <c:pt idx="19">
                  <c:v>-27.998999999999999</c:v>
                </c:pt>
                <c:pt idx="20">
                  <c:v>-27.754000000000001</c:v>
                </c:pt>
                <c:pt idx="21">
                  <c:v>-27.518999999999998</c:v>
                </c:pt>
                <c:pt idx="22">
                  <c:v>-27.27</c:v>
                </c:pt>
                <c:pt idx="23">
                  <c:v>-27.023</c:v>
                </c:pt>
                <c:pt idx="24">
                  <c:v>-26.786000000000001</c:v>
                </c:pt>
              </c:numCache>
            </c:numRef>
          </c:val>
          <c:smooth val="0"/>
          <c:extLst>
            <c:ext xmlns:c16="http://schemas.microsoft.com/office/drawing/2014/chart" uri="{C3380CC4-5D6E-409C-BE32-E72D297353CC}">
              <c16:uniqueId val="{00000007-5A76-48A4-97B2-AFBAC05BDBBA}"/>
            </c:ext>
          </c:extLst>
        </c:ser>
        <c:ser>
          <c:idx val="8"/>
          <c:order val="8"/>
          <c:tx>
            <c:strRef>
              <c:f>'Dongfeng G95 -35'!$K$1</c:f>
              <c:strCache>
                <c:ptCount val="1"/>
                <c:pt idx="0">
                  <c:v>Tearline  w emblem root(outer)</c:v>
                </c:pt>
              </c:strCache>
            </c:strRef>
          </c:tx>
          <c:spPr>
            <a:ln w="22225" cap="rnd">
              <a:solidFill>
                <a:schemeClr val="accent3">
                  <a:lumMod val="60000"/>
                </a:schemeClr>
              </a:solidFill>
              <a:round/>
            </a:ln>
            <a:effectLst/>
          </c:spPr>
          <c:marker>
            <c:symbol val="none"/>
          </c:marker>
          <c:val>
            <c:numRef>
              <c:f>'Dongfeng G95 -35'!$K$2:$K$26</c:f>
              <c:numCache>
                <c:formatCode>General</c:formatCode>
                <c:ptCount val="25"/>
                <c:pt idx="0">
                  <c:v>-30.504000000000001</c:v>
                </c:pt>
                <c:pt idx="1">
                  <c:v>-25.114000000000001</c:v>
                </c:pt>
                <c:pt idx="2">
                  <c:v>-13.446</c:v>
                </c:pt>
                <c:pt idx="3">
                  <c:v>-11.183</c:v>
                </c:pt>
                <c:pt idx="4">
                  <c:v>-10.471</c:v>
                </c:pt>
                <c:pt idx="5">
                  <c:v>-8.5530000000000008</c:v>
                </c:pt>
                <c:pt idx="6">
                  <c:v>-7.0839999999999996</c:v>
                </c:pt>
                <c:pt idx="7">
                  <c:v>-5.2460000000000004</c:v>
                </c:pt>
                <c:pt idx="8">
                  <c:v>-4.2329999999999997</c:v>
                </c:pt>
                <c:pt idx="9">
                  <c:v>-3.49</c:v>
                </c:pt>
                <c:pt idx="10">
                  <c:v>-3.8969999999999998</c:v>
                </c:pt>
                <c:pt idx="11">
                  <c:v>-4.26</c:v>
                </c:pt>
                <c:pt idx="12">
                  <c:v>-4.1760000000000002</c:v>
                </c:pt>
                <c:pt idx="13">
                  <c:v>-3.7629999999999999</c:v>
                </c:pt>
                <c:pt idx="14">
                  <c:v>-2.8250000000000002</c:v>
                </c:pt>
                <c:pt idx="15">
                  <c:v>-1.4890000000000001</c:v>
                </c:pt>
                <c:pt idx="16">
                  <c:v>-1.3129999999999999</c:v>
                </c:pt>
                <c:pt idx="17">
                  <c:v>-1.496</c:v>
                </c:pt>
                <c:pt idx="18">
                  <c:v>-1.3</c:v>
                </c:pt>
                <c:pt idx="19">
                  <c:v>-0.47899999999999998</c:v>
                </c:pt>
                <c:pt idx="20">
                  <c:v>-7.0000000000000007E-2</c:v>
                </c:pt>
                <c:pt idx="21">
                  <c:v>8.8999999999999996E-2</c:v>
                </c:pt>
                <c:pt idx="22">
                  <c:v>-5.8999999999999997E-2</c:v>
                </c:pt>
                <c:pt idx="23">
                  <c:v>-0.42499999999999999</c:v>
                </c:pt>
                <c:pt idx="24">
                  <c:v>0.26</c:v>
                </c:pt>
              </c:numCache>
            </c:numRef>
          </c:val>
          <c:smooth val="0"/>
          <c:extLst>
            <c:ext xmlns:c16="http://schemas.microsoft.com/office/drawing/2014/chart" uri="{C3380CC4-5D6E-409C-BE32-E72D297353CC}">
              <c16:uniqueId val="{00000008-5A76-48A4-97B2-AFBAC05BDBBA}"/>
            </c:ext>
          </c:extLst>
        </c:ser>
        <c:dLbls>
          <c:showLegendKey val="0"/>
          <c:showVal val="0"/>
          <c:showCatName val="0"/>
          <c:showSerName val="0"/>
          <c:showPercent val="0"/>
          <c:showBubbleSize val="0"/>
        </c:dLbls>
        <c:smooth val="0"/>
        <c:axId val="253261640"/>
        <c:axId val="253264592"/>
      </c:lineChart>
      <c:catAx>
        <c:axId val="253261640"/>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t" anchorCtr="0"/>
          <a:lstStyle/>
          <a:p>
            <a:pPr>
              <a:defRPr sz="1500" b="0" i="0" u="none" strike="noStrike" kern="1200" cap="none" spc="0" normalizeH="0" baseline="0">
                <a:solidFill>
                  <a:schemeClr val="dk1">
                    <a:lumMod val="65000"/>
                    <a:lumOff val="35000"/>
                  </a:schemeClr>
                </a:solidFill>
                <a:latin typeface="+mn-lt"/>
                <a:ea typeface="+mn-ea"/>
                <a:cs typeface="+mn-cs"/>
              </a:defRPr>
            </a:pPr>
            <a:endParaRPr lang="en-US"/>
          </a:p>
        </c:txPr>
        <c:crossAx val="253264592"/>
        <c:crosses val="autoZero"/>
        <c:auto val="1"/>
        <c:lblAlgn val="ctr"/>
        <c:lblOffset val="100"/>
        <c:noMultiLvlLbl val="0"/>
      </c:catAx>
      <c:valAx>
        <c:axId val="253264592"/>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dk1">
                    <a:lumMod val="65000"/>
                    <a:lumOff val="35000"/>
                  </a:schemeClr>
                </a:solidFill>
                <a:latin typeface="+mn-lt"/>
                <a:ea typeface="+mn-ea"/>
                <a:cs typeface="+mn-cs"/>
              </a:defRPr>
            </a:pPr>
            <a:endParaRPr lang="en-US"/>
          </a:p>
        </c:txPr>
        <c:crossAx val="253261640"/>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7.2896694683012797E-2"/>
          <c:y val="0.78615159274968094"/>
          <c:w val="0.85420661063397441"/>
          <c:h val="0.2116134136922040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944838678945575E-2"/>
          <c:y val="2.9904219070235476E-2"/>
          <c:w val="0.88905959409600932"/>
          <c:h val="0.68849745404271701"/>
        </c:manualLayout>
      </c:layout>
      <c:lineChart>
        <c:grouping val="standard"/>
        <c:varyColors val="0"/>
        <c:ser>
          <c:idx val="0"/>
          <c:order val="0"/>
          <c:tx>
            <c:strRef>
              <c:f>'Dongfeng G95 85'!$C$1</c:f>
              <c:strCache>
                <c:ptCount val="1"/>
                <c:pt idx="0">
                  <c:v>DAB Center(TR)</c:v>
                </c:pt>
              </c:strCache>
            </c:strRef>
          </c:tx>
          <c:spPr>
            <a:ln w="22225" cap="rnd">
              <a:solidFill>
                <a:schemeClr val="accent1"/>
              </a:solidFill>
              <a:round/>
            </a:ln>
            <a:effectLst/>
          </c:spPr>
          <c:marker>
            <c:symbol val="none"/>
          </c:marker>
          <c:val>
            <c:numRef>
              <c:f>'Dongfeng G95 85'!$C$2:$C$26</c:f>
              <c:numCache>
                <c:formatCode>General</c:formatCode>
                <c:ptCount val="25"/>
                <c:pt idx="0">
                  <c:v>82.501000000000005</c:v>
                </c:pt>
                <c:pt idx="1">
                  <c:v>82.498999999999995</c:v>
                </c:pt>
                <c:pt idx="2">
                  <c:v>82.504000000000005</c:v>
                </c:pt>
                <c:pt idx="3">
                  <c:v>82.495999999999995</c:v>
                </c:pt>
                <c:pt idx="4">
                  <c:v>82.486999999999995</c:v>
                </c:pt>
                <c:pt idx="5">
                  <c:v>82.477999999999994</c:v>
                </c:pt>
                <c:pt idx="6">
                  <c:v>82.463999999999999</c:v>
                </c:pt>
                <c:pt idx="7">
                  <c:v>82.447000000000003</c:v>
                </c:pt>
                <c:pt idx="8">
                  <c:v>82.426000000000002</c:v>
                </c:pt>
                <c:pt idx="9">
                  <c:v>82.418000000000006</c:v>
                </c:pt>
                <c:pt idx="10">
                  <c:v>82.409000000000006</c:v>
                </c:pt>
                <c:pt idx="11">
                  <c:v>82.391999999999996</c:v>
                </c:pt>
                <c:pt idx="12">
                  <c:v>82.382999999999996</c:v>
                </c:pt>
                <c:pt idx="13">
                  <c:v>82.366</c:v>
                </c:pt>
                <c:pt idx="14">
                  <c:v>82.353999999999999</c:v>
                </c:pt>
                <c:pt idx="15">
                  <c:v>82.331000000000003</c:v>
                </c:pt>
                <c:pt idx="16">
                  <c:v>82.311000000000007</c:v>
                </c:pt>
                <c:pt idx="17">
                  <c:v>82.284999999999997</c:v>
                </c:pt>
                <c:pt idx="18">
                  <c:v>82.259</c:v>
                </c:pt>
                <c:pt idx="19">
                  <c:v>82.233000000000004</c:v>
                </c:pt>
                <c:pt idx="20">
                  <c:v>82.200999999999993</c:v>
                </c:pt>
                <c:pt idx="21">
                  <c:v>82.168999999999997</c:v>
                </c:pt>
                <c:pt idx="22">
                  <c:v>82.14</c:v>
                </c:pt>
                <c:pt idx="23">
                  <c:v>82.102000000000004</c:v>
                </c:pt>
                <c:pt idx="24">
                  <c:v>82.072999999999993</c:v>
                </c:pt>
              </c:numCache>
            </c:numRef>
          </c:val>
          <c:smooth val="0"/>
          <c:extLst>
            <c:ext xmlns:c16="http://schemas.microsoft.com/office/drawing/2014/chart" uri="{C3380CC4-5D6E-409C-BE32-E72D297353CC}">
              <c16:uniqueId val="{00000000-9106-4E3F-839F-4839E5F6362D}"/>
            </c:ext>
          </c:extLst>
        </c:ser>
        <c:ser>
          <c:idx val="1"/>
          <c:order val="1"/>
          <c:tx>
            <c:strRef>
              <c:f>'Dongfeng G95 85'!$D$1</c:f>
              <c:strCache>
                <c:ptCount val="1"/>
                <c:pt idx="0">
                  <c:v>Tearline Root(inner)</c:v>
                </c:pt>
              </c:strCache>
            </c:strRef>
          </c:tx>
          <c:spPr>
            <a:ln w="22225" cap="rnd">
              <a:solidFill>
                <a:schemeClr val="accent2"/>
              </a:solidFill>
              <a:round/>
            </a:ln>
            <a:effectLst/>
          </c:spPr>
          <c:marker>
            <c:symbol val="none"/>
          </c:marker>
          <c:val>
            <c:numRef>
              <c:f>'Dongfeng G95 85'!$D$2:$D$26</c:f>
              <c:numCache>
                <c:formatCode>General</c:formatCode>
                <c:ptCount val="25"/>
                <c:pt idx="0">
                  <c:v>82.218000000000004</c:v>
                </c:pt>
                <c:pt idx="1">
                  <c:v>82.247</c:v>
                </c:pt>
                <c:pt idx="2">
                  <c:v>82.194999999999993</c:v>
                </c:pt>
                <c:pt idx="3">
                  <c:v>82.125</c:v>
                </c:pt>
                <c:pt idx="4">
                  <c:v>81.986999999999995</c:v>
                </c:pt>
                <c:pt idx="5">
                  <c:v>81.81</c:v>
                </c:pt>
                <c:pt idx="6">
                  <c:v>81.537000000000006</c:v>
                </c:pt>
                <c:pt idx="7">
                  <c:v>81.119</c:v>
                </c:pt>
                <c:pt idx="8">
                  <c:v>80.125</c:v>
                </c:pt>
                <c:pt idx="9">
                  <c:v>79.930999999999997</c:v>
                </c:pt>
                <c:pt idx="10">
                  <c:v>79.358000000000004</c:v>
                </c:pt>
                <c:pt idx="11">
                  <c:v>78.73</c:v>
                </c:pt>
                <c:pt idx="12">
                  <c:v>78.147999999999996</c:v>
                </c:pt>
                <c:pt idx="13">
                  <c:v>77.325000000000003</c:v>
                </c:pt>
                <c:pt idx="14">
                  <c:v>76.66</c:v>
                </c:pt>
                <c:pt idx="15">
                  <c:v>75.816000000000003</c:v>
                </c:pt>
                <c:pt idx="16">
                  <c:v>75.111999999999995</c:v>
                </c:pt>
                <c:pt idx="17">
                  <c:v>74.397000000000006</c:v>
                </c:pt>
                <c:pt idx="18">
                  <c:v>73.632000000000005</c:v>
                </c:pt>
                <c:pt idx="19">
                  <c:v>72.787000000000006</c:v>
                </c:pt>
                <c:pt idx="20">
                  <c:v>72.031999999999996</c:v>
                </c:pt>
                <c:pt idx="21">
                  <c:v>71.524000000000001</c:v>
                </c:pt>
                <c:pt idx="22">
                  <c:v>70.674999999999997</c:v>
                </c:pt>
                <c:pt idx="23">
                  <c:v>69.790000000000006</c:v>
                </c:pt>
                <c:pt idx="24">
                  <c:v>68.998999999999995</c:v>
                </c:pt>
              </c:numCache>
            </c:numRef>
          </c:val>
          <c:smooth val="0"/>
          <c:extLst>
            <c:ext xmlns:c16="http://schemas.microsoft.com/office/drawing/2014/chart" uri="{C3380CC4-5D6E-409C-BE32-E72D297353CC}">
              <c16:uniqueId val="{00000001-9106-4E3F-839F-4839E5F6362D}"/>
            </c:ext>
          </c:extLst>
        </c:ser>
        <c:ser>
          <c:idx val="2"/>
          <c:order val="2"/>
          <c:tx>
            <c:strRef>
              <c:f>'Dongfeng G95 85'!$E$1</c:f>
              <c:strCache>
                <c:ptCount val="1"/>
                <c:pt idx="0">
                  <c:v>Cover center(inner)</c:v>
                </c:pt>
              </c:strCache>
            </c:strRef>
          </c:tx>
          <c:spPr>
            <a:ln w="22225" cap="rnd">
              <a:solidFill>
                <a:schemeClr val="accent3"/>
              </a:solidFill>
              <a:round/>
            </a:ln>
            <a:effectLst/>
          </c:spPr>
          <c:marker>
            <c:symbol val="none"/>
          </c:marker>
          <c:val>
            <c:numRef>
              <c:f>'Dongfeng G95 85'!$E$2:$E$26</c:f>
              <c:numCache>
                <c:formatCode>General</c:formatCode>
                <c:ptCount val="25"/>
                <c:pt idx="0">
                  <c:v>81.682000000000002</c:v>
                </c:pt>
                <c:pt idx="1">
                  <c:v>81.713999999999999</c:v>
                </c:pt>
                <c:pt idx="2">
                  <c:v>81.697999999999993</c:v>
                </c:pt>
                <c:pt idx="3">
                  <c:v>81.658000000000001</c:v>
                </c:pt>
                <c:pt idx="4">
                  <c:v>81.647999999999996</c:v>
                </c:pt>
                <c:pt idx="5">
                  <c:v>81.614000000000004</c:v>
                </c:pt>
                <c:pt idx="6">
                  <c:v>81.558000000000007</c:v>
                </c:pt>
                <c:pt idx="7">
                  <c:v>81.411000000000001</c:v>
                </c:pt>
                <c:pt idx="8">
                  <c:v>81.381</c:v>
                </c:pt>
                <c:pt idx="9">
                  <c:v>81.366</c:v>
                </c:pt>
                <c:pt idx="10">
                  <c:v>81.284000000000006</c:v>
                </c:pt>
                <c:pt idx="11">
                  <c:v>81.242000000000004</c:v>
                </c:pt>
                <c:pt idx="12">
                  <c:v>81.174999999999997</c:v>
                </c:pt>
                <c:pt idx="13">
                  <c:v>81.111999999999995</c:v>
                </c:pt>
                <c:pt idx="14">
                  <c:v>81.022000000000006</c:v>
                </c:pt>
                <c:pt idx="15">
                  <c:v>80.933000000000007</c:v>
                </c:pt>
                <c:pt idx="16">
                  <c:v>80.837000000000003</c:v>
                </c:pt>
                <c:pt idx="17">
                  <c:v>80.744</c:v>
                </c:pt>
                <c:pt idx="18">
                  <c:v>80.625</c:v>
                </c:pt>
                <c:pt idx="19">
                  <c:v>80.492000000000004</c:v>
                </c:pt>
                <c:pt idx="20">
                  <c:v>80.373999999999995</c:v>
                </c:pt>
                <c:pt idx="21">
                  <c:v>80.207999999999998</c:v>
                </c:pt>
                <c:pt idx="22">
                  <c:v>80.069999999999993</c:v>
                </c:pt>
                <c:pt idx="23">
                  <c:v>79.866</c:v>
                </c:pt>
                <c:pt idx="24">
                  <c:v>79.697000000000003</c:v>
                </c:pt>
              </c:numCache>
            </c:numRef>
          </c:val>
          <c:smooth val="0"/>
          <c:extLst>
            <c:ext xmlns:c16="http://schemas.microsoft.com/office/drawing/2014/chart" uri="{C3380CC4-5D6E-409C-BE32-E72D297353CC}">
              <c16:uniqueId val="{00000002-9106-4E3F-839F-4839E5F6362D}"/>
            </c:ext>
          </c:extLst>
        </c:ser>
        <c:ser>
          <c:idx val="3"/>
          <c:order val="3"/>
          <c:tx>
            <c:strRef>
              <c:f>'Dongfeng G95 85'!$F$1</c:f>
              <c:strCache>
                <c:ptCount val="1"/>
                <c:pt idx="0">
                  <c:v>Cover center(outer)</c:v>
                </c:pt>
              </c:strCache>
            </c:strRef>
          </c:tx>
          <c:spPr>
            <a:ln w="22225" cap="rnd">
              <a:solidFill>
                <a:schemeClr val="accent4"/>
              </a:solidFill>
              <a:round/>
            </a:ln>
            <a:effectLst/>
          </c:spPr>
          <c:marker>
            <c:symbol val="none"/>
          </c:marker>
          <c:val>
            <c:numRef>
              <c:f>'Dongfeng G95 85'!$F$2:$F$26</c:f>
              <c:numCache>
                <c:formatCode>General</c:formatCode>
                <c:ptCount val="25"/>
                <c:pt idx="0">
                  <c:v>82.363</c:v>
                </c:pt>
                <c:pt idx="1">
                  <c:v>39.594999999999999</c:v>
                </c:pt>
                <c:pt idx="2">
                  <c:v>64.34</c:v>
                </c:pt>
                <c:pt idx="3">
                  <c:v>69.724000000000004</c:v>
                </c:pt>
                <c:pt idx="4">
                  <c:v>47.323</c:v>
                </c:pt>
                <c:pt idx="5">
                  <c:v>41.381</c:v>
                </c:pt>
                <c:pt idx="6">
                  <c:v>62.783999999999999</c:v>
                </c:pt>
                <c:pt idx="7">
                  <c:v>63.113</c:v>
                </c:pt>
                <c:pt idx="8">
                  <c:v>64.956000000000003</c:v>
                </c:pt>
                <c:pt idx="9">
                  <c:v>55.588999999999999</c:v>
                </c:pt>
                <c:pt idx="10">
                  <c:v>56.453000000000003</c:v>
                </c:pt>
                <c:pt idx="11">
                  <c:v>48.149000000000001</c:v>
                </c:pt>
                <c:pt idx="12">
                  <c:v>47.948</c:v>
                </c:pt>
                <c:pt idx="13">
                  <c:v>46.850999999999999</c:v>
                </c:pt>
                <c:pt idx="14">
                  <c:v>44.854999999999997</c:v>
                </c:pt>
                <c:pt idx="15">
                  <c:v>50.405999999999999</c:v>
                </c:pt>
                <c:pt idx="16">
                  <c:v>52.593000000000004</c:v>
                </c:pt>
                <c:pt idx="17">
                  <c:v>53.283000000000001</c:v>
                </c:pt>
                <c:pt idx="18">
                  <c:v>37.947000000000003</c:v>
                </c:pt>
                <c:pt idx="19">
                  <c:v>32.869999999999997</c:v>
                </c:pt>
                <c:pt idx="20">
                  <c:v>31.896999999999998</c:v>
                </c:pt>
                <c:pt idx="21">
                  <c:v>26.9</c:v>
                </c:pt>
                <c:pt idx="22">
                  <c:v>26.396000000000001</c:v>
                </c:pt>
                <c:pt idx="23">
                  <c:v>27.701000000000001</c:v>
                </c:pt>
                <c:pt idx="24">
                  <c:v>26.231000000000002</c:v>
                </c:pt>
              </c:numCache>
            </c:numRef>
          </c:val>
          <c:smooth val="0"/>
          <c:extLst>
            <c:ext xmlns:c16="http://schemas.microsoft.com/office/drawing/2014/chart" uri="{C3380CC4-5D6E-409C-BE32-E72D297353CC}">
              <c16:uniqueId val="{00000003-9106-4E3F-839F-4839E5F6362D}"/>
            </c:ext>
          </c:extLst>
        </c:ser>
        <c:ser>
          <c:idx val="4"/>
          <c:order val="4"/>
          <c:tx>
            <c:strRef>
              <c:f>'Dongfeng G95 85'!$G$1</c:f>
              <c:strCache>
                <c:ptCount val="1"/>
                <c:pt idx="0">
                  <c:v>DAB Center(TC)</c:v>
                </c:pt>
              </c:strCache>
            </c:strRef>
          </c:tx>
          <c:spPr>
            <a:ln w="22225" cap="rnd">
              <a:solidFill>
                <a:schemeClr val="accent5"/>
              </a:solidFill>
              <a:round/>
            </a:ln>
            <a:effectLst/>
          </c:spPr>
          <c:marker>
            <c:symbol val="none"/>
          </c:marker>
          <c:val>
            <c:numRef>
              <c:f>'Dongfeng G95 85'!$G$2:$G$26</c:f>
              <c:numCache>
                <c:formatCode>General</c:formatCode>
                <c:ptCount val="25"/>
                <c:pt idx="0">
                  <c:v>81.406999999999996</c:v>
                </c:pt>
                <c:pt idx="1">
                  <c:v>81.415000000000006</c:v>
                </c:pt>
                <c:pt idx="2">
                  <c:v>81.366</c:v>
                </c:pt>
                <c:pt idx="3">
                  <c:v>81.337000000000003</c:v>
                </c:pt>
                <c:pt idx="4">
                  <c:v>81.322999999999993</c:v>
                </c:pt>
                <c:pt idx="5">
                  <c:v>81.304000000000002</c:v>
                </c:pt>
                <c:pt idx="6">
                  <c:v>81.259</c:v>
                </c:pt>
                <c:pt idx="7">
                  <c:v>81.188000000000002</c:v>
                </c:pt>
                <c:pt idx="8">
                  <c:v>81.159000000000006</c:v>
                </c:pt>
                <c:pt idx="9">
                  <c:v>81.119</c:v>
                </c:pt>
                <c:pt idx="10">
                  <c:v>81.114000000000004</c:v>
                </c:pt>
                <c:pt idx="11">
                  <c:v>81.087999999999994</c:v>
                </c:pt>
                <c:pt idx="12">
                  <c:v>81.084999999999994</c:v>
                </c:pt>
                <c:pt idx="13">
                  <c:v>81.058999999999997</c:v>
                </c:pt>
                <c:pt idx="14">
                  <c:v>80.998000000000005</c:v>
                </c:pt>
                <c:pt idx="15">
                  <c:v>80.989999999999995</c:v>
                </c:pt>
                <c:pt idx="16">
                  <c:v>80.953000000000003</c:v>
                </c:pt>
                <c:pt idx="17">
                  <c:v>80.900000000000006</c:v>
                </c:pt>
                <c:pt idx="18">
                  <c:v>80.870999999999995</c:v>
                </c:pt>
                <c:pt idx="19">
                  <c:v>80.835999999999999</c:v>
                </c:pt>
                <c:pt idx="20">
                  <c:v>80.766999999999996</c:v>
                </c:pt>
                <c:pt idx="21">
                  <c:v>80.73</c:v>
                </c:pt>
                <c:pt idx="22">
                  <c:v>80.688000000000002</c:v>
                </c:pt>
                <c:pt idx="23">
                  <c:v>80.614000000000004</c:v>
                </c:pt>
                <c:pt idx="24">
                  <c:v>80.561000000000007</c:v>
                </c:pt>
              </c:numCache>
            </c:numRef>
          </c:val>
          <c:smooth val="0"/>
          <c:extLst>
            <c:ext xmlns:c16="http://schemas.microsoft.com/office/drawing/2014/chart" uri="{C3380CC4-5D6E-409C-BE32-E72D297353CC}">
              <c16:uniqueId val="{00000004-9106-4E3F-839F-4839E5F6362D}"/>
            </c:ext>
          </c:extLst>
        </c:ser>
        <c:ser>
          <c:idx val="5"/>
          <c:order val="5"/>
          <c:tx>
            <c:strRef>
              <c:f>'Dongfeng G95 85'!$H$1</c:f>
              <c:strCache>
                <c:ptCount val="1"/>
                <c:pt idx="0">
                  <c:v>Inflator Bottom (outer)</c:v>
                </c:pt>
              </c:strCache>
            </c:strRef>
          </c:tx>
          <c:spPr>
            <a:ln w="22225" cap="rnd">
              <a:solidFill>
                <a:schemeClr val="accent6"/>
              </a:solidFill>
              <a:round/>
            </a:ln>
            <a:effectLst/>
          </c:spPr>
          <c:marker>
            <c:symbol val="none"/>
          </c:marker>
          <c:val>
            <c:numRef>
              <c:f>'Dongfeng G95 85'!$H$2:$H$26</c:f>
              <c:numCache>
                <c:formatCode>General</c:formatCode>
                <c:ptCount val="25"/>
                <c:pt idx="0">
                  <c:v>81.960999999999999</c:v>
                </c:pt>
                <c:pt idx="1">
                  <c:v>81.825999999999993</c:v>
                </c:pt>
                <c:pt idx="2">
                  <c:v>81.164000000000001</c:v>
                </c:pt>
                <c:pt idx="3">
                  <c:v>80.361999999999995</c:v>
                </c:pt>
                <c:pt idx="4">
                  <c:v>79.826999999999998</c:v>
                </c:pt>
                <c:pt idx="5">
                  <c:v>79.448999999999998</c:v>
                </c:pt>
                <c:pt idx="6">
                  <c:v>79.131</c:v>
                </c:pt>
                <c:pt idx="7">
                  <c:v>78.305999999999997</c:v>
                </c:pt>
                <c:pt idx="8">
                  <c:v>77.272999999999996</c:v>
                </c:pt>
                <c:pt idx="9">
                  <c:v>76.655000000000001</c:v>
                </c:pt>
                <c:pt idx="10">
                  <c:v>76.251000000000005</c:v>
                </c:pt>
                <c:pt idx="11">
                  <c:v>75.956999999999994</c:v>
                </c:pt>
                <c:pt idx="12">
                  <c:v>75.792000000000002</c:v>
                </c:pt>
                <c:pt idx="13">
                  <c:v>75.646000000000001</c:v>
                </c:pt>
                <c:pt idx="14">
                  <c:v>75.367999999999995</c:v>
                </c:pt>
                <c:pt idx="15">
                  <c:v>75.174000000000007</c:v>
                </c:pt>
                <c:pt idx="16">
                  <c:v>75.230999999999995</c:v>
                </c:pt>
                <c:pt idx="17">
                  <c:v>75.108999999999995</c:v>
                </c:pt>
                <c:pt idx="18">
                  <c:v>74.945999999999998</c:v>
                </c:pt>
                <c:pt idx="19">
                  <c:v>74.903999999999996</c:v>
                </c:pt>
                <c:pt idx="20">
                  <c:v>74.826999999999998</c:v>
                </c:pt>
                <c:pt idx="21">
                  <c:v>74.516000000000005</c:v>
                </c:pt>
                <c:pt idx="22">
                  <c:v>74.406999999999996</c:v>
                </c:pt>
                <c:pt idx="23">
                  <c:v>74.307000000000002</c:v>
                </c:pt>
                <c:pt idx="24">
                  <c:v>74.194000000000003</c:v>
                </c:pt>
              </c:numCache>
            </c:numRef>
          </c:val>
          <c:smooth val="0"/>
          <c:extLst>
            <c:ext xmlns:c16="http://schemas.microsoft.com/office/drawing/2014/chart" uri="{C3380CC4-5D6E-409C-BE32-E72D297353CC}">
              <c16:uniqueId val="{00000005-9106-4E3F-839F-4839E5F6362D}"/>
            </c:ext>
          </c:extLst>
        </c:ser>
        <c:ser>
          <c:idx val="6"/>
          <c:order val="6"/>
          <c:tx>
            <c:strRef>
              <c:f>'Dongfeng G95 85'!$I$1</c:f>
              <c:strCache>
                <c:ptCount val="1"/>
                <c:pt idx="0">
                  <c:v>Tearline  w/o emblem (inner)</c:v>
                </c:pt>
              </c:strCache>
            </c:strRef>
          </c:tx>
          <c:spPr>
            <a:ln w="22225" cap="rnd">
              <a:solidFill>
                <a:schemeClr val="accent1">
                  <a:lumMod val="60000"/>
                </a:schemeClr>
              </a:solidFill>
              <a:round/>
            </a:ln>
            <a:effectLst/>
          </c:spPr>
          <c:marker>
            <c:symbol val="none"/>
          </c:marker>
          <c:val>
            <c:numRef>
              <c:f>'Dongfeng G95 85'!$I$2:$I$26</c:f>
              <c:numCache>
                <c:formatCode>General</c:formatCode>
                <c:ptCount val="25"/>
                <c:pt idx="0">
                  <c:v>82.001000000000005</c:v>
                </c:pt>
                <c:pt idx="1">
                  <c:v>81.992999999999995</c:v>
                </c:pt>
                <c:pt idx="2">
                  <c:v>81.953000000000003</c:v>
                </c:pt>
                <c:pt idx="3">
                  <c:v>81.887</c:v>
                </c:pt>
                <c:pt idx="4">
                  <c:v>81.826999999999998</c:v>
                </c:pt>
                <c:pt idx="5">
                  <c:v>81.671000000000006</c:v>
                </c:pt>
                <c:pt idx="6">
                  <c:v>81.528999999999996</c:v>
                </c:pt>
                <c:pt idx="7">
                  <c:v>81.293999999999997</c:v>
                </c:pt>
                <c:pt idx="8">
                  <c:v>81.165000000000006</c:v>
                </c:pt>
                <c:pt idx="9">
                  <c:v>81.02</c:v>
                </c:pt>
                <c:pt idx="10">
                  <c:v>80.867000000000004</c:v>
                </c:pt>
                <c:pt idx="11">
                  <c:v>80.710999999999999</c:v>
                </c:pt>
                <c:pt idx="12">
                  <c:v>80.555999999999997</c:v>
                </c:pt>
                <c:pt idx="13">
                  <c:v>80.349000000000004</c:v>
                </c:pt>
                <c:pt idx="14">
                  <c:v>80.164000000000001</c:v>
                </c:pt>
                <c:pt idx="15">
                  <c:v>79.991</c:v>
                </c:pt>
                <c:pt idx="16">
                  <c:v>79.814999999999998</c:v>
                </c:pt>
                <c:pt idx="17">
                  <c:v>79.661000000000001</c:v>
                </c:pt>
                <c:pt idx="18">
                  <c:v>79.486000000000004</c:v>
                </c:pt>
                <c:pt idx="19">
                  <c:v>79.302000000000007</c:v>
                </c:pt>
                <c:pt idx="20">
                  <c:v>79.096999999999994</c:v>
                </c:pt>
                <c:pt idx="21">
                  <c:v>78.864000000000004</c:v>
                </c:pt>
                <c:pt idx="22">
                  <c:v>78.599000000000004</c:v>
                </c:pt>
                <c:pt idx="23">
                  <c:v>78.376999999999995</c:v>
                </c:pt>
                <c:pt idx="24">
                  <c:v>78.147000000000006</c:v>
                </c:pt>
              </c:numCache>
            </c:numRef>
          </c:val>
          <c:smooth val="0"/>
          <c:extLst>
            <c:ext xmlns:c16="http://schemas.microsoft.com/office/drawing/2014/chart" uri="{C3380CC4-5D6E-409C-BE32-E72D297353CC}">
              <c16:uniqueId val="{00000006-9106-4E3F-839F-4839E5F6362D}"/>
            </c:ext>
          </c:extLst>
        </c:ser>
        <c:ser>
          <c:idx val="7"/>
          <c:order val="7"/>
          <c:tx>
            <c:strRef>
              <c:f>'Dongfeng G95 85'!$J$1</c:f>
              <c:strCache>
                <c:ptCount val="1"/>
                <c:pt idx="0">
                  <c:v>Infltor bottom(inner)</c:v>
                </c:pt>
              </c:strCache>
            </c:strRef>
          </c:tx>
          <c:spPr>
            <a:ln w="22225" cap="rnd">
              <a:solidFill>
                <a:schemeClr val="accent2">
                  <a:lumMod val="60000"/>
                </a:schemeClr>
              </a:solidFill>
              <a:round/>
            </a:ln>
            <a:effectLst/>
          </c:spPr>
          <c:marker>
            <c:symbol val="none"/>
          </c:marker>
          <c:val>
            <c:numRef>
              <c:f>'Dongfeng G95 85'!$J$2:$J$26</c:f>
              <c:numCache>
                <c:formatCode>General</c:formatCode>
                <c:ptCount val="25"/>
                <c:pt idx="0">
                  <c:v>81.84</c:v>
                </c:pt>
                <c:pt idx="1">
                  <c:v>81.784999999999997</c:v>
                </c:pt>
                <c:pt idx="2">
                  <c:v>81.703000000000003</c:v>
                </c:pt>
                <c:pt idx="3">
                  <c:v>81.635000000000005</c:v>
                </c:pt>
                <c:pt idx="4">
                  <c:v>81.578000000000003</c:v>
                </c:pt>
                <c:pt idx="5">
                  <c:v>81.522000000000006</c:v>
                </c:pt>
                <c:pt idx="6">
                  <c:v>81.387</c:v>
                </c:pt>
                <c:pt idx="7">
                  <c:v>81.224000000000004</c:v>
                </c:pt>
                <c:pt idx="8">
                  <c:v>81.152000000000001</c:v>
                </c:pt>
                <c:pt idx="9">
                  <c:v>81.072000000000003</c:v>
                </c:pt>
                <c:pt idx="10">
                  <c:v>80.972999999999999</c:v>
                </c:pt>
                <c:pt idx="11">
                  <c:v>80.896000000000001</c:v>
                </c:pt>
                <c:pt idx="12">
                  <c:v>80.784000000000006</c:v>
                </c:pt>
                <c:pt idx="13">
                  <c:v>80.665999999999997</c:v>
                </c:pt>
                <c:pt idx="14">
                  <c:v>80.570999999999998</c:v>
                </c:pt>
                <c:pt idx="15">
                  <c:v>80.441999999999993</c:v>
                </c:pt>
                <c:pt idx="16">
                  <c:v>80.292000000000002</c:v>
                </c:pt>
                <c:pt idx="17">
                  <c:v>80.159000000000006</c:v>
                </c:pt>
                <c:pt idx="18">
                  <c:v>80.028000000000006</c:v>
                </c:pt>
                <c:pt idx="19">
                  <c:v>79.876000000000005</c:v>
                </c:pt>
                <c:pt idx="20">
                  <c:v>79.724000000000004</c:v>
                </c:pt>
                <c:pt idx="21">
                  <c:v>79.578000000000003</c:v>
                </c:pt>
                <c:pt idx="22">
                  <c:v>79.403000000000006</c:v>
                </c:pt>
                <c:pt idx="23">
                  <c:v>79.259</c:v>
                </c:pt>
                <c:pt idx="24">
                  <c:v>79.114999999999995</c:v>
                </c:pt>
              </c:numCache>
            </c:numRef>
          </c:val>
          <c:smooth val="0"/>
          <c:extLst>
            <c:ext xmlns:c16="http://schemas.microsoft.com/office/drawing/2014/chart" uri="{C3380CC4-5D6E-409C-BE32-E72D297353CC}">
              <c16:uniqueId val="{00000007-9106-4E3F-839F-4839E5F6362D}"/>
            </c:ext>
          </c:extLst>
        </c:ser>
        <c:ser>
          <c:idx val="8"/>
          <c:order val="8"/>
          <c:tx>
            <c:strRef>
              <c:f>'Dongfeng G95 85'!$K$1</c:f>
              <c:strCache>
                <c:ptCount val="1"/>
                <c:pt idx="0">
                  <c:v>Tearline  w emblem root(outer)</c:v>
                </c:pt>
              </c:strCache>
            </c:strRef>
          </c:tx>
          <c:spPr>
            <a:ln w="22225" cap="rnd">
              <a:solidFill>
                <a:schemeClr val="accent3">
                  <a:lumMod val="60000"/>
                </a:schemeClr>
              </a:solidFill>
              <a:round/>
            </a:ln>
            <a:effectLst/>
          </c:spPr>
          <c:marker>
            <c:symbol val="none"/>
          </c:marker>
          <c:val>
            <c:numRef>
              <c:f>'Dongfeng G95 85'!$K$2:$K$26</c:f>
              <c:numCache>
                <c:formatCode>General</c:formatCode>
                <c:ptCount val="25"/>
                <c:pt idx="0">
                  <c:v>82.802999999999997</c:v>
                </c:pt>
                <c:pt idx="1">
                  <c:v>79.561999999999998</c:v>
                </c:pt>
                <c:pt idx="2">
                  <c:v>69.858999999999995</c:v>
                </c:pt>
                <c:pt idx="3">
                  <c:v>66.337999999999994</c:v>
                </c:pt>
                <c:pt idx="4">
                  <c:v>65.23</c:v>
                </c:pt>
                <c:pt idx="5">
                  <c:v>64.734999999999999</c:v>
                </c:pt>
                <c:pt idx="6">
                  <c:v>63.789000000000001</c:v>
                </c:pt>
                <c:pt idx="7">
                  <c:v>57.561999999999998</c:v>
                </c:pt>
                <c:pt idx="8">
                  <c:v>56.613999999999997</c:v>
                </c:pt>
                <c:pt idx="9">
                  <c:v>55.707999999999998</c:v>
                </c:pt>
                <c:pt idx="10">
                  <c:v>53.811999999999998</c:v>
                </c:pt>
                <c:pt idx="11">
                  <c:v>54.448999999999998</c:v>
                </c:pt>
                <c:pt idx="12">
                  <c:v>55.186</c:v>
                </c:pt>
                <c:pt idx="13">
                  <c:v>51.237000000000002</c:v>
                </c:pt>
                <c:pt idx="14">
                  <c:v>50.277000000000001</c:v>
                </c:pt>
                <c:pt idx="15">
                  <c:v>49.884</c:v>
                </c:pt>
                <c:pt idx="16">
                  <c:v>52.615000000000002</c:v>
                </c:pt>
                <c:pt idx="17">
                  <c:v>42.338000000000001</c:v>
                </c:pt>
                <c:pt idx="18">
                  <c:v>38.064999999999998</c:v>
                </c:pt>
                <c:pt idx="19">
                  <c:v>34.973999999999997</c:v>
                </c:pt>
                <c:pt idx="20">
                  <c:v>32.604999999999997</c:v>
                </c:pt>
                <c:pt idx="21">
                  <c:v>31.202000000000002</c:v>
                </c:pt>
                <c:pt idx="22">
                  <c:v>29.89</c:v>
                </c:pt>
                <c:pt idx="23">
                  <c:v>29.239000000000001</c:v>
                </c:pt>
                <c:pt idx="24">
                  <c:v>28.134</c:v>
                </c:pt>
              </c:numCache>
            </c:numRef>
          </c:val>
          <c:smooth val="0"/>
          <c:extLst>
            <c:ext xmlns:c16="http://schemas.microsoft.com/office/drawing/2014/chart" uri="{C3380CC4-5D6E-409C-BE32-E72D297353CC}">
              <c16:uniqueId val="{00000008-9106-4E3F-839F-4839E5F6362D}"/>
            </c:ext>
          </c:extLst>
        </c:ser>
        <c:dLbls>
          <c:showLegendKey val="0"/>
          <c:showVal val="0"/>
          <c:showCatName val="0"/>
          <c:showSerName val="0"/>
          <c:showPercent val="0"/>
          <c:showBubbleSize val="0"/>
        </c:dLbls>
        <c:smooth val="0"/>
        <c:axId val="268843888"/>
        <c:axId val="268844872"/>
      </c:lineChart>
      <c:catAx>
        <c:axId val="268843888"/>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500" b="0" i="0" u="none" strike="noStrike" kern="1200" cap="none" spc="0" normalizeH="0" baseline="0">
                <a:solidFill>
                  <a:schemeClr val="dk1">
                    <a:lumMod val="65000"/>
                    <a:lumOff val="35000"/>
                  </a:schemeClr>
                </a:solidFill>
                <a:latin typeface="+mn-lt"/>
                <a:ea typeface="+mn-ea"/>
                <a:cs typeface="+mn-cs"/>
              </a:defRPr>
            </a:pPr>
            <a:endParaRPr lang="en-US"/>
          </a:p>
        </c:txPr>
        <c:crossAx val="268844872"/>
        <c:crosses val="autoZero"/>
        <c:auto val="1"/>
        <c:lblAlgn val="ctr"/>
        <c:lblOffset val="100"/>
        <c:noMultiLvlLbl val="0"/>
      </c:catAx>
      <c:valAx>
        <c:axId val="268844872"/>
        <c:scaling>
          <c:orientation val="minMax"/>
          <c:min val="20"/>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dk1">
                    <a:lumMod val="65000"/>
                    <a:lumOff val="35000"/>
                  </a:schemeClr>
                </a:solidFill>
                <a:latin typeface="+mn-lt"/>
                <a:ea typeface="+mn-ea"/>
                <a:cs typeface="+mn-cs"/>
              </a:defRPr>
            </a:pPr>
            <a:endParaRPr lang="en-US"/>
          </a:p>
        </c:txPr>
        <c:crossAx val="26884388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40159002786327E-2"/>
          <c:y val="3.9059662318164635E-2"/>
          <c:w val="0.89504709335291377"/>
          <c:h val="0.63467676354193814"/>
        </c:manualLayout>
      </c:layout>
      <c:lineChart>
        <c:grouping val="standard"/>
        <c:varyColors val="0"/>
        <c:ser>
          <c:idx val="0"/>
          <c:order val="0"/>
          <c:tx>
            <c:strRef>
              <c:f>'Changcheng P3011 -35'!$C$1</c:f>
              <c:strCache>
                <c:ptCount val="1"/>
                <c:pt idx="0">
                  <c:v>DAB Center(TR)</c:v>
                </c:pt>
              </c:strCache>
            </c:strRef>
          </c:tx>
          <c:spPr>
            <a:ln w="22225" cap="rnd">
              <a:solidFill>
                <a:schemeClr val="accent1"/>
              </a:solidFill>
              <a:round/>
            </a:ln>
            <a:effectLst/>
          </c:spPr>
          <c:marker>
            <c:symbol val="none"/>
          </c:marker>
          <c:val>
            <c:numRef>
              <c:f>'Changcheng P3011 -35'!$C$2:$C$26</c:f>
              <c:numCache>
                <c:formatCode>General</c:formatCode>
                <c:ptCount val="25"/>
                <c:pt idx="0">
                  <c:v>-33.387999999999998</c:v>
                </c:pt>
                <c:pt idx="1">
                  <c:v>-33.39</c:v>
                </c:pt>
                <c:pt idx="2">
                  <c:v>-33.387</c:v>
                </c:pt>
                <c:pt idx="3">
                  <c:v>-33.387999999999998</c:v>
                </c:pt>
                <c:pt idx="4">
                  <c:v>-33.386000000000003</c:v>
                </c:pt>
                <c:pt idx="5">
                  <c:v>-33.389000000000003</c:v>
                </c:pt>
                <c:pt idx="6">
                  <c:v>-33.386000000000003</c:v>
                </c:pt>
                <c:pt idx="7">
                  <c:v>-33.384999999999998</c:v>
                </c:pt>
                <c:pt idx="8">
                  <c:v>-33.383000000000003</c:v>
                </c:pt>
                <c:pt idx="9">
                  <c:v>-33.381999999999998</c:v>
                </c:pt>
                <c:pt idx="10">
                  <c:v>-33.375</c:v>
                </c:pt>
                <c:pt idx="11">
                  <c:v>-33.371000000000002</c:v>
                </c:pt>
                <c:pt idx="12">
                  <c:v>-33.360999999999997</c:v>
                </c:pt>
                <c:pt idx="13">
                  <c:v>-33.350999999999999</c:v>
                </c:pt>
                <c:pt idx="14">
                  <c:v>-33.338999999999999</c:v>
                </c:pt>
                <c:pt idx="15">
                  <c:v>-33.322000000000003</c:v>
                </c:pt>
                <c:pt idx="16">
                  <c:v>-33.307000000000002</c:v>
                </c:pt>
                <c:pt idx="17">
                  <c:v>-33.284999999999997</c:v>
                </c:pt>
                <c:pt idx="18">
                  <c:v>-33.265999999999998</c:v>
                </c:pt>
                <c:pt idx="19">
                  <c:v>-33.24</c:v>
                </c:pt>
                <c:pt idx="20">
                  <c:v>-33.213000000000001</c:v>
                </c:pt>
                <c:pt idx="21">
                  <c:v>-33.183999999999997</c:v>
                </c:pt>
                <c:pt idx="22">
                  <c:v>-33.155000000000001</c:v>
                </c:pt>
                <c:pt idx="23">
                  <c:v>-33.119999999999997</c:v>
                </c:pt>
                <c:pt idx="24">
                  <c:v>-33.085000000000001</c:v>
                </c:pt>
              </c:numCache>
            </c:numRef>
          </c:val>
          <c:smooth val="0"/>
          <c:extLst>
            <c:ext xmlns:c16="http://schemas.microsoft.com/office/drawing/2014/chart" uri="{C3380CC4-5D6E-409C-BE32-E72D297353CC}">
              <c16:uniqueId val="{00000000-C507-4C9A-A31F-7C8658E25A20}"/>
            </c:ext>
          </c:extLst>
        </c:ser>
        <c:ser>
          <c:idx val="1"/>
          <c:order val="1"/>
          <c:tx>
            <c:strRef>
              <c:f>'Changcheng P3011 -35'!$D$1</c:f>
              <c:strCache>
                <c:ptCount val="1"/>
                <c:pt idx="0">
                  <c:v>Tearline Root(inner)</c:v>
                </c:pt>
              </c:strCache>
            </c:strRef>
          </c:tx>
          <c:spPr>
            <a:ln w="22225" cap="rnd">
              <a:solidFill>
                <a:schemeClr val="accent2"/>
              </a:solidFill>
              <a:round/>
            </a:ln>
            <a:effectLst/>
          </c:spPr>
          <c:marker>
            <c:symbol val="none"/>
          </c:marker>
          <c:val>
            <c:numRef>
              <c:f>'Changcheng P3011 -35'!$D$2:$D$26</c:f>
              <c:numCache>
                <c:formatCode>General</c:formatCode>
                <c:ptCount val="25"/>
                <c:pt idx="0">
                  <c:v>-29.106999999999999</c:v>
                </c:pt>
                <c:pt idx="1">
                  <c:v>-29.18</c:v>
                </c:pt>
                <c:pt idx="2">
                  <c:v>-29.068999999999999</c:v>
                </c:pt>
                <c:pt idx="3">
                  <c:v>-28.93</c:v>
                </c:pt>
                <c:pt idx="4">
                  <c:v>-28.565000000000001</c:v>
                </c:pt>
                <c:pt idx="5">
                  <c:v>-28.14</c:v>
                </c:pt>
                <c:pt idx="6">
                  <c:v>-27.67</c:v>
                </c:pt>
                <c:pt idx="7">
                  <c:v>-27.234999999999999</c:v>
                </c:pt>
                <c:pt idx="8">
                  <c:v>-26.751999999999999</c:v>
                </c:pt>
                <c:pt idx="9">
                  <c:v>-26.288</c:v>
                </c:pt>
                <c:pt idx="10">
                  <c:v>-25.835000000000001</c:v>
                </c:pt>
                <c:pt idx="11">
                  <c:v>-25.4</c:v>
                </c:pt>
                <c:pt idx="12">
                  <c:v>-24.988</c:v>
                </c:pt>
                <c:pt idx="13">
                  <c:v>-24.521000000000001</c:v>
                </c:pt>
                <c:pt idx="14">
                  <c:v>-24.11</c:v>
                </c:pt>
                <c:pt idx="15">
                  <c:v>-23.728000000000002</c:v>
                </c:pt>
                <c:pt idx="16">
                  <c:v>-23.268000000000001</c:v>
                </c:pt>
                <c:pt idx="17">
                  <c:v>-22.827000000000002</c:v>
                </c:pt>
                <c:pt idx="18">
                  <c:v>-22.388999999999999</c:v>
                </c:pt>
                <c:pt idx="19">
                  <c:v>-21.923999999999999</c:v>
                </c:pt>
                <c:pt idx="20">
                  <c:v>-21.456</c:v>
                </c:pt>
                <c:pt idx="21">
                  <c:v>-20.963999999999999</c:v>
                </c:pt>
                <c:pt idx="22">
                  <c:v>-20.492999999999999</c:v>
                </c:pt>
                <c:pt idx="23">
                  <c:v>-20.036000000000001</c:v>
                </c:pt>
                <c:pt idx="24">
                  <c:v>-19.584</c:v>
                </c:pt>
              </c:numCache>
            </c:numRef>
          </c:val>
          <c:smooth val="0"/>
          <c:extLst>
            <c:ext xmlns:c16="http://schemas.microsoft.com/office/drawing/2014/chart" uri="{C3380CC4-5D6E-409C-BE32-E72D297353CC}">
              <c16:uniqueId val="{00000001-C507-4C9A-A31F-7C8658E25A20}"/>
            </c:ext>
          </c:extLst>
        </c:ser>
        <c:ser>
          <c:idx val="2"/>
          <c:order val="2"/>
          <c:tx>
            <c:strRef>
              <c:f>'Changcheng P3011 -35'!$E$1</c:f>
              <c:strCache>
                <c:ptCount val="1"/>
                <c:pt idx="0">
                  <c:v>Cover center(inner)</c:v>
                </c:pt>
              </c:strCache>
            </c:strRef>
          </c:tx>
          <c:spPr>
            <a:ln w="22225" cap="rnd">
              <a:solidFill>
                <a:schemeClr val="accent3"/>
              </a:solidFill>
              <a:round/>
            </a:ln>
            <a:effectLst/>
          </c:spPr>
          <c:marker>
            <c:symbol val="none"/>
          </c:marker>
          <c:val>
            <c:numRef>
              <c:f>'Changcheng P3011 -35'!$E$2:$E$26</c:f>
              <c:numCache>
                <c:formatCode>General</c:formatCode>
                <c:ptCount val="25"/>
                <c:pt idx="0">
                  <c:v>-29.706</c:v>
                </c:pt>
                <c:pt idx="1">
                  <c:v>-29.565000000000001</c:v>
                </c:pt>
                <c:pt idx="2">
                  <c:v>-29.539000000000001</c:v>
                </c:pt>
                <c:pt idx="3">
                  <c:v>-29.31</c:v>
                </c:pt>
                <c:pt idx="4">
                  <c:v>-28.93</c:v>
                </c:pt>
                <c:pt idx="5">
                  <c:v>-28.452999999999999</c:v>
                </c:pt>
                <c:pt idx="6">
                  <c:v>-27.942</c:v>
                </c:pt>
                <c:pt idx="7">
                  <c:v>-27.454000000000001</c:v>
                </c:pt>
                <c:pt idx="8">
                  <c:v>-26.9</c:v>
                </c:pt>
                <c:pt idx="9">
                  <c:v>-26.396000000000001</c:v>
                </c:pt>
                <c:pt idx="10">
                  <c:v>-25.867000000000001</c:v>
                </c:pt>
                <c:pt idx="11">
                  <c:v>-25.338999999999999</c:v>
                </c:pt>
                <c:pt idx="12">
                  <c:v>-24.841999999999999</c:v>
                </c:pt>
                <c:pt idx="13">
                  <c:v>-24.324000000000002</c:v>
                </c:pt>
                <c:pt idx="14">
                  <c:v>-23.802</c:v>
                </c:pt>
                <c:pt idx="15">
                  <c:v>-23.332000000000001</c:v>
                </c:pt>
                <c:pt idx="16">
                  <c:v>-22.82</c:v>
                </c:pt>
                <c:pt idx="17">
                  <c:v>-22.356000000000002</c:v>
                </c:pt>
                <c:pt idx="18">
                  <c:v>-21.863</c:v>
                </c:pt>
                <c:pt idx="19">
                  <c:v>-21.385999999999999</c:v>
                </c:pt>
                <c:pt idx="20">
                  <c:v>-20.907</c:v>
                </c:pt>
                <c:pt idx="21">
                  <c:v>-20.459</c:v>
                </c:pt>
                <c:pt idx="22">
                  <c:v>-19.984999999999999</c:v>
                </c:pt>
                <c:pt idx="23">
                  <c:v>-19.550999999999998</c:v>
                </c:pt>
                <c:pt idx="24">
                  <c:v>-19.108000000000001</c:v>
                </c:pt>
              </c:numCache>
            </c:numRef>
          </c:val>
          <c:smooth val="0"/>
          <c:extLst>
            <c:ext xmlns:c16="http://schemas.microsoft.com/office/drawing/2014/chart" uri="{C3380CC4-5D6E-409C-BE32-E72D297353CC}">
              <c16:uniqueId val="{00000002-C507-4C9A-A31F-7C8658E25A20}"/>
            </c:ext>
          </c:extLst>
        </c:ser>
        <c:ser>
          <c:idx val="3"/>
          <c:order val="3"/>
          <c:tx>
            <c:strRef>
              <c:f>'Changcheng P3011 -35'!$F$1</c:f>
              <c:strCache>
                <c:ptCount val="1"/>
                <c:pt idx="0">
                  <c:v>Cover center(outer)</c:v>
                </c:pt>
              </c:strCache>
            </c:strRef>
          </c:tx>
          <c:spPr>
            <a:ln w="22225" cap="rnd">
              <a:solidFill>
                <a:schemeClr val="accent4"/>
              </a:solidFill>
              <a:round/>
            </a:ln>
            <a:effectLst/>
          </c:spPr>
          <c:marker>
            <c:symbol val="none"/>
          </c:marker>
          <c:val>
            <c:numRef>
              <c:f>'Changcheng P3011 -35'!$F$2:$F$26</c:f>
              <c:numCache>
                <c:formatCode>General</c:formatCode>
                <c:ptCount val="25"/>
                <c:pt idx="0">
                  <c:v>-29.373000000000001</c:v>
                </c:pt>
                <c:pt idx="1">
                  <c:v>-26.393000000000001</c:v>
                </c:pt>
                <c:pt idx="2">
                  <c:v>-18.777000000000001</c:v>
                </c:pt>
                <c:pt idx="3">
                  <c:v>-16.754000000000001</c:v>
                </c:pt>
                <c:pt idx="4">
                  <c:v>-14.911</c:v>
                </c:pt>
                <c:pt idx="5">
                  <c:v>-13.532999999999999</c:v>
                </c:pt>
                <c:pt idx="6">
                  <c:v>-12.624000000000001</c:v>
                </c:pt>
                <c:pt idx="7">
                  <c:v>-11.832000000000001</c:v>
                </c:pt>
                <c:pt idx="8">
                  <c:v>-11.329000000000001</c:v>
                </c:pt>
                <c:pt idx="9">
                  <c:v>-11.048</c:v>
                </c:pt>
                <c:pt idx="10">
                  <c:v>-10.654</c:v>
                </c:pt>
                <c:pt idx="11">
                  <c:v>-10.634</c:v>
                </c:pt>
                <c:pt idx="12">
                  <c:v>-9.702</c:v>
                </c:pt>
                <c:pt idx="13">
                  <c:v>-9.4269999999999996</c:v>
                </c:pt>
                <c:pt idx="14">
                  <c:v>-8.8390000000000004</c:v>
                </c:pt>
                <c:pt idx="15">
                  <c:v>-8.0570000000000004</c:v>
                </c:pt>
                <c:pt idx="16">
                  <c:v>-7.4790000000000001</c:v>
                </c:pt>
                <c:pt idx="17">
                  <c:v>-7.2270000000000003</c:v>
                </c:pt>
                <c:pt idx="18">
                  <c:v>-7.3570000000000002</c:v>
                </c:pt>
                <c:pt idx="19">
                  <c:v>-7.0919999999999996</c:v>
                </c:pt>
                <c:pt idx="20">
                  <c:v>-6.609</c:v>
                </c:pt>
                <c:pt idx="21">
                  <c:v>-6.49</c:v>
                </c:pt>
                <c:pt idx="22">
                  <c:v>-6.3250000000000002</c:v>
                </c:pt>
                <c:pt idx="23">
                  <c:v>-6.12</c:v>
                </c:pt>
                <c:pt idx="24">
                  <c:v>-5.7450000000000001</c:v>
                </c:pt>
              </c:numCache>
            </c:numRef>
          </c:val>
          <c:smooth val="0"/>
          <c:extLst>
            <c:ext xmlns:c16="http://schemas.microsoft.com/office/drawing/2014/chart" uri="{C3380CC4-5D6E-409C-BE32-E72D297353CC}">
              <c16:uniqueId val="{00000003-C507-4C9A-A31F-7C8658E25A20}"/>
            </c:ext>
          </c:extLst>
        </c:ser>
        <c:ser>
          <c:idx val="4"/>
          <c:order val="4"/>
          <c:tx>
            <c:strRef>
              <c:f>'Changcheng P3011 -35'!$G$1</c:f>
              <c:strCache>
                <c:ptCount val="1"/>
                <c:pt idx="0">
                  <c:v>DAB Center(TC)</c:v>
                </c:pt>
              </c:strCache>
            </c:strRef>
          </c:tx>
          <c:spPr>
            <a:ln w="22225" cap="rnd">
              <a:solidFill>
                <a:schemeClr val="accent5"/>
              </a:solidFill>
              <a:round/>
            </a:ln>
            <a:effectLst/>
          </c:spPr>
          <c:marker>
            <c:symbol val="none"/>
          </c:marker>
          <c:val>
            <c:numRef>
              <c:f>'Changcheng P3011 -35'!$G$2:$G$26</c:f>
              <c:numCache>
                <c:formatCode>General</c:formatCode>
                <c:ptCount val="25"/>
                <c:pt idx="0">
                  <c:v>-30.167999999999999</c:v>
                </c:pt>
                <c:pt idx="1">
                  <c:v>-30.097999999999999</c:v>
                </c:pt>
                <c:pt idx="2">
                  <c:v>-29.998000000000001</c:v>
                </c:pt>
                <c:pt idx="3">
                  <c:v>-30.077000000000002</c:v>
                </c:pt>
                <c:pt idx="4">
                  <c:v>-30.047999999999998</c:v>
                </c:pt>
                <c:pt idx="5">
                  <c:v>-30.06</c:v>
                </c:pt>
                <c:pt idx="6">
                  <c:v>-30.050999999999998</c:v>
                </c:pt>
                <c:pt idx="7">
                  <c:v>-30.053000000000001</c:v>
                </c:pt>
                <c:pt idx="8">
                  <c:v>-30.088000000000001</c:v>
                </c:pt>
                <c:pt idx="9">
                  <c:v>-30.088000000000001</c:v>
                </c:pt>
                <c:pt idx="10">
                  <c:v>-30.093</c:v>
                </c:pt>
                <c:pt idx="11">
                  <c:v>-30.111000000000001</c:v>
                </c:pt>
                <c:pt idx="12">
                  <c:v>-30.11</c:v>
                </c:pt>
                <c:pt idx="13">
                  <c:v>-30.099</c:v>
                </c:pt>
                <c:pt idx="14">
                  <c:v>-30.087</c:v>
                </c:pt>
                <c:pt idx="15">
                  <c:v>-30.096</c:v>
                </c:pt>
                <c:pt idx="16">
                  <c:v>-30.074999999999999</c:v>
                </c:pt>
                <c:pt idx="17">
                  <c:v>-30.097999999999999</c:v>
                </c:pt>
                <c:pt idx="18">
                  <c:v>-30.071999999999999</c:v>
                </c:pt>
                <c:pt idx="19">
                  <c:v>-30.09</c:v>
                </c:pt>
                <c:pt idx="20">
                  <c:v>-30.058</c:v>
                </c:pt>
                <c:pt idx="21">
                  <c:v>-30.042999999999999</c:v>
                </c:pt>
                <c:pt idx="22">
                  <c:v>-30.027999999999999</c:v>
                </c:pt>
                <c:pt idx="23">
                  <c:v>-30.016999999999999</c:v>
                </c:pt>
                <c:pt idx="24">
                  <c:v>-29.991</c:v>
                </c:pt>
              </c:numCache>
            </c:numRef>
          </c:val>
          <c:smooth val="0"/>
          <c:extLst>
            <c:ext xmlns:c16="http://schemas.microsoft.com/office/drawing/2014/chart" uri="{C3380CC4-5D6E-409C-BE32-E72D297353CC}">
              <c16:uniqueId val="{00000004-C507-4C9A-A31F-7C8658E25A20}"/>
            </c:ext>
          </c:extLst>
        </c:ser>
        <c:ser>
          <c:idx val="5"/>
          <c:order val="5"/>
          <c:tx>
            <c:strRef>
              <c:f>'Changcheng P3011 -35'!$H$1</c:f>
              <c:strCache>
                <c:ptCount val="1"/>
                <c:pt idx="0">
                  <c:v>Inflator Bottom (outer)</c:v>
                </c:pt>
              </c:strCache>
            </c:strRef>
          </c:tx>
          <c:spPr>
            <a:ln w="22225" cap="rnd">
              <a:solidFill>
                <a:schemeClr val="accent6"/>
              </a:solidFill>
              <a:round/>
            </a:ln>
            <a:effectLst/>
          </c:spPr>
          <c:marker>
            <c:symbol val="none"/>
          </c:marker>
          <c:val>
            <c:numRef>
              <c:f>'Changcheng P3011 -35'!$H$2:$H$26</c:f>
              <c:numCache>
                <c:formatCode>General</c:formatCode>
                <c:ptCount val="25"/>
                <c:pt idx="0">
                  <c:v>-30.469000000000001</c:v>
                </c:pt>
                <c:pt idx="1">
                  <c:v>-30.495000000000001</c:v>
                </c:pt>
                <c:pt idx="2">
                  <c:v>-30.355</c:v>
                </c:pt>
                <c:pt idx="3">
                  <c:v>-30.234000000000002</c:v>
                </c:pt>
                <c:pt idx="4">
                  <c:v>-30.111000000000001</c:v>
                </c:pt>
                <c:pt idx="5">
                  <c:v>-29.899000000000001</c:v>
                </c:pt>
                <c:pt idx="6">
                  <c:v>-29.568000000000001</c:v>
                </c:pt>
                <c:pt idx="7">
                  <c:v>-29.152000000000001</c:v>
                </c:pt>
                <c:pt idx="8">
                  <c:v>-28.65</c:v>
                </c:pt>
                <c:pt idx="9">
                  <c:v>-28.18</c:v>
                </c:pt>
                <c:pt idx="10">
                  <c:v>-27.646999999999998</c:v>
                </c:pt>
                <c:pt idx="11">
                  <c:v>-27.120999999999999</c:v>
                </c:pt>
                <c:pt idx="12">
                  <c:v>-26.648</c:v>
                </c:pt>
                <c:pt idx="13">
                  <c:v>-26.282</c:v>
                </c:pt>
                <c:pt idx="14">
                  <c:v>-25.978000000000002</c:v>
                </c:pt>
                <c:pt idx="15">
                  <c:v>-25.768000000000001</c:v>
                </c:pt>
                <c:pt idx="16">
                  <c:v>-25.638999999999999</c:v>
                </c:pt>
                <c:pt idx="17">
                  <c:v>-25.545000000000002</c:v>
                </c:pt>
                <c:pt idx="18">
                  <c:v>-25.434000000000001</c:v>
                </c:pt>
                <c:pt idx="19">
                  <c:v>-25.244</c:v>
                </c:pt>
                <c:pt idx="20">
                  <c:v>-25.018999999999998</c:v>
                </c:pt>
                <c:pt idx="21">
                  <c:v>-24.779</c:v>
                </c:pt>
                <c:pt idx="22">
                  <c:v>-24.405999999999999</c:v>
                </c:pt>
                <c:pt idx="23">
                  <c:v>-24.042000000000002</c:v>
                </c:pt>
                <c:pt idx="24">
                  <c:v>-23.667999999999999</c:v>
                </c:pt>
              </c:numCache>
            </c:numRef>
          </c:val>
          <c:smooth val="0"/>
          <c:extLst>
            <c:ext xmlns:c16="http://schemas.microsoft.com/office/drawing/2014/chart" uri="{C3380CC4-5D6E-409C-BE32-E72D297353CC}">
              <c16:uniqueId val="{00000005-C507-4C9A-A31F-7C8658E25A20}"/>
            </c:ext>
          </c:extLst>
        </c:ser>
        <c:ser>
          <c:idx val="6"/>
          <c:order val="6"/>
          <c:tx>
            <c:strRef>
              <c:f>'Changcheng P3011 -35'!$I$1</c:f>
              <c:strCache>
                <c:ptCount val="1"/>
                <c:pt idx="0">
                  <c:v>Tearline  w/o emblem (inner)</c:v>
                </c:pt>
              </c:strCache>
            </c:strRef>
          </c:tx>
          <c:spPr>
            <a:ln w="22225" cap="rnd">
              <a:solidFill>
                <a:schemeClr val="accent1">
                  <a:lumMod val="60000"/>
                </a:schemeClr>
              </a:solidFill>
              <a:round/>
            </a:ln>
            <a:effectLst/>
          </c:spPr>
          <c:marker>
            <c:symbol val="none"/>
          </c:marker>
          <c:val>
            <c:numRef>
              <c:f>'Changcheng P3011 -35'!$I$2:$I$26</c:f>
              <c:numCache>
                <c:formatCode>General</c:formatCode>
                <c:ptCount val="25"/>
                <c:pt idx="0">
                  <c:v>-28.771000000000001</c:v>
                </c:pt>
                <c:pt idx="1">
                  <c:v>-28.706</c:v>
                </c:pt>
                <c:pt idx="2">
                  <c:v>-28.61</c:v>
                </c:pt>
                <c:pt idx="3">
                  <c:v>-28.608000000000001</c:v>
                </c:pt>
                <c:pt idx="4">
                  <c:v>-28.504000000000001</c:v>
                </c:pt>
                <c:pt idx="5">
                  <c:v>-28.28</c:v>
                </c:pt>
                <c:pt idx="6">
                  <c:v>-28.004999999999999</c:v>
                </c:pt>
                <c:pt idx="7">
                  <c:v>-27.681999999999999</c:v>
                </c:pt>
                <c:pt idx="8">
                  <c:v>-27.329000000000001</c:v>
                </c:pt>
                <c:pt idx="9">
                  <c:v>-26.934000000000001</c:v>
                </c:pt>
                <c:pt idx="10">
                  <c:v>-26.524999999999999</c:v>
                </c:pt>
                <c:pt idx="11">
                  <c:v>-26.141999999999999</c:v>
                </c:pt>
                <c:pt idx="12">
                  <c:v>-25.692</c:v>
                </c:pt>
                <c:pt idx="13">
                  <c:v>-25.253</c:v>
                </c:pt>
                <c:pt idx="14">
                  <c:v>-24.797999999999998</c:v>
                </c:pt>
                <c:pt idx="15">
                  <c:v>-24.356999999999999</c:v>
                </c:pt>
                <c:pt idx="16">
                  <c:v>-23.928999999999998</c:v>
                </c:pt>
                <c:pt idx="17">
                  <c:v>-23.495000000000001</c:v>
                </c:pt>
                <c:pt idx="18">
                  <c:v>-23.082000000000001</c:v>
                </c:pt>
                <c:pt idx="19">
                  <c:v>-22.614000000000001</c:v>
                </c:pt>
                <c:pt idx="20">
                  <c:v>-22.146000000000001</c:v>
                </c:pt>
                <c:pt idx="21">
                  <c:v>-21.672000000000001</c:v>
                </c:pt>
                <c:pt idx="22">
                  <c:v>-21.189</c:v>
                </c:pt>
                <c:pt idx="23">
                  <c:v>-20.718</c:v>
                </c:pt>
                <c:pt idx="24">
                  <c:v>-20.210999999999999</c:v>
                </c:pt>
              </c:numCache>
            </c:numRef>
          </c:val>
          <c:smooth val="0"/>
          <c:extLst>
            <c:ext xmlns:c16="http://schemas.microsoft.com/office/drawing/2014/chart" uri="{C3380CC4-5D6E-409C-BE32-E72D297353CC}">
              <c16:uniqueId val="{00000006-C507-4C9A-A31F-7C8658E25A20}"/>
            </c:ext>
          </c:extLst>
        </c:ser>
        <c:ser>
          <c:idx val="7"/>
          <c:order val="7"/>
          <c:tx>
            <c:strRef>
              <c:f>'Changcheng P3011 -35'!$J$1</c:f>
              <c:strCache>
                <c:ptCount val="1"/>
                <c:pt idx="0">
                  <c:v>Infltor bottom(inner)</c:v>
                </c:pt>
              </c:strCache>
            </c:strRef>
          </c:tx>
          <c:spPr>
            <a:ln w="22225" cap="rnd">
              <a:solidFill>
                <a:schemeClr val="accent2">
                  <a:lumMod val="60000"/>
                </a:schemeClr>
              </a:solidFill>
              <a:round/>
            </a:ln>
            <a:effectLst/>
          </c:spPr>
          <c:marker>
            <c:symbol val="none"/>
          </c:marker>
          <c:val>
            <c:numRef>
              <c:f>'Changcheng P3011 -35'!$J$2:$J$26</c:f>
              <c:numCache>
                <c:formatCode>General</c:formatCode>
                <c:ptCount val="25"/>
                <c:pt idx="0">
                  <c:v>-30.614000000000001</c:v>
                </c:pt>
                <c:pt idx="1">
                  <c:v>-30.047999999999998</c:v>
                </c:pt>
                <c:pt idx="2">
                  <c:v>-27.158999999999999</c:v>
                </c:pt>
                <c:pt idx="3">
                  <c:v>-24.943999999999999</c:v>
                </c:pt>
                <c:pt idx="4">
                  <c:v>-23.331</c:v>
                </c:pt>
                <c:pt idx="5">
                  <c:v>-21.763000000000002</c:v>
                </c:pt>
                <c:pt idx="6">
                  <c:v>-20.263999999999999</c:v>
                </c:pt>
                <c:pt idx="7">
                  <c:v>-19.036000000000001</c:v>
                </c:pt>
                <c:pt idx="8">
                  <c:v>-18.178999999999998</c:v>
                </c:pt>
                <c:pt idx="9">
                  <c:v>-17.119</c:v>
                </c:pt>
                <c:pt idx="10">
                  <c:v>-16.138999999999999</c:v>
                </c:pt>
                <c:pt idx="11">
                  <c:v>-15.731999999999999</c:v>
                </c:pt>
                <c:pt idx="12">
                  <c:v>-15.254</c:v>
                </c:pt>
                <c:pt idx="13">
                  <c:v>-14.946999999999999</c:v>
                </c:pt>
                <c:pt idx="14">
                  <c:v>-14.694000000000001</c:v>
                </c:pt>
                <c:pt idx="15">
                  <c:v>-14.529</c:v>
                </c:pt>
                <c:pt idx="16">
                  <c:v>-14.259</c:v>
                </c:pt>
                <c:pt idx="17">
                  <c:v>-13.984</c:v>
                </c:pt>
                <c:pt idx="18">
                  <c:v>-13.805999999999999</c:v>
                </c:pt>
                <c:pt idx="19">
                  <c:v>-13.654999999999999</c:v>
                </c:pt>
                <c:pt idx="20">
                  <c:v>-13.468</c:v>
                </c:pt>
                <c:pt idx="21">
                  <c:v>-12.933</c:v>
                </c:pt>
                <c:pt idx="22">
                  <c:v>-12.321999999999999</c:v>
                </c:pt>
                <c:pt idx="23">
                  <c:v>-12.122999999999999</c:v>
                </c:pt>
                <c:pt idx="24">
                  <c:v>-11.946999999999999</c:v>
                </c:pt>
              </c:numCache>
            </c:numRef>
          </c:val>
          <c:smooth val="0"/>
          <c:extLst>
            <c:ext xmlns:c16="http://schemas.microsoft.com/office/drawing/2014/chart" uri="{C3380CC4-5D6E-409C-BE32-E72D297353CC}">
              <c16:uniqueId val="{00000007-C507-4C9A-A31F-7C8658E25A20}"/>
            </c:ext>
          </c:extLst>
        </c:ser>
        <c:ser>
          <c:idx val="8"/>
          <c:order val="8"/>
          <c:tx>
            <c:strRef>
              <c:f>'Changcheng P3011 -35'!$K$1</c:f>
              <c:strCache>
                <c:ptCount val="1"/>
                <c:pt idx="0">
                  <c:v>Tearline  w emblem root(outer)</c:v>
                </c:pt>
              </c:strCache>
            </c:strRef>
          </c:tx>
          <c:spPr>
            <a:ln w="22225" cap="rnd">
              <a:solidFill>
                <a:schemeClr val="accent3">
                  <a:lumMod val="60000"/>
                </a:schemeClr>
              </a:solidFill>
              <a:round/>
            </a:ln>
            <a:effectLst/>
          </c:spPr>
          <c:marker>
            <c:symbol val="none"/>
          </c:marker>
          <c:val>
            <c:numRef>
              <c:f>'Changcheng P3011 -35'!$K$2:$K$26</c:f>
              <c:numCache>
                <c:formatCode>General</c:formatCode>
                <c:ptCount val="25"/>
                <c:pt idx="0">
                  <c:v>-28.773</c:v>
                </c:pt>
                <c:pt idx="1">
                  <c:v>-27.030999999999999</c:v>
                </c:pt>
                <c:pt idx="2">
                  <c:v>-23.181000000000001</c:v>
                </c:pt>
                <c:pt idx="3">
                  <c:v>-19.442</c:v>
                </c:pt>
                <c:pt idx="4">
                  <c:v>-17.419</c:v>
                </c:pt>
                <c:pt idx="5">
                  <c:v>-15.981</c:v>
                </c:pt>
                <c:pt idx="6">
                  <c:v>-14.898999999999999</c:v>
                </c:pt>
                <c:pt idx="7">
                  <c:v>-14.14</c:v>
                </c:pt>
                <c:pt idx="8">
                  <c:v>-13.462</c:v>
                </c:pt>
                <c:pt idx="9">
                  <c:v>-12.917</c:v>
                </c:pt>
                <c:pt idx="10">
                  <c:v>-12.532</c:v>
                </c:pt>
                <c:pt idx="11">
                  <c:v>-12.089</c:v>
                </c:pt>
                <c:pt idx="12">
                  <c:v>-11.584</c:v>
                </c:pt>
                <c:pt idx="13">
                  <c:v>-11.077999999999999</c:v>
                </c:pt>
                <c:pt idx="14">
                  <c:v>-10.541</c:v>
                </c:pt>
                <c:pt idx="15">
                  <c:v>-9.8040000000000003</c:v>
                </c:pt>
                <c:pt idx="16">
                  <c:v>-9.298</c:v>
                </c:pt>
                <c:pt idx="17">
                  <c:v>-8.8439999999999994</c:v>
                </c:pt>
                <c:pt idx="18">
                  <c:v>-8.41</c:v>
                </c:pt>
                <c:pt idx="19">
                  <c:v>-7.9320000000000004</c:v>
                </c:pt>
                <c:pt idx="20">
                  <c:v>-7.4290000000000003</c:v>
                </c:pt>
                <c:pt idx="21">
                  <c:v>-7.1280000000000001</c:v>
                </c:pt>
                <c:pt idx="22">
                  <c:v>-6.9740000000000002</c:v>
                </c:pt>
                <c:pt idx="23">
                  <c:v>-6.6669999999999998</c:v>
                </c:pt>
                <c:pt idx="24">
                  <c:v>-6.32</c:v>
                </c:pt>
              </c:numCache>
            </c:numRef>
          </c:val>
          <c:smooth val="0"/>
          <c:extLst>
            <c:ext xmlns:c16="http://schemas.microsoft.com/office/drawing/2014/chart" uri="{C3380CC4-5D6E-409C-BE32-E72D297353CC}">
              <c16:uniqueId val="{00000008-C507-4C9A-A31F-7C8658E25A20}"/>
            </c:ext>
          </c:extLst>
        </c:ser>
        <c:dLbls>
          <c:showLegendKey val="0"/>
          <c:showVal val="0"/>
          <c:showCatName val="0"/>
          <c:showSerName val="0"/>
          <c:showPercent val="0"/>
          <c:showBubbleSize val="0"/>
        </c:dLbls>
        <c:smooth val="0"/>
        <c:axId val="254328568"/>
        <c:axId val="268857992"/>
      </c:lineChart>
      <c:catAx>
        <c:axId val="254328568"/>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500" b="0" i="0" u="none" strike="noStrike" kern="1200" cap="none" spc="0" normalizeH="0" baseline="0">
                <a:solidFill>
                  <a:schemeClr val="dk1">
                    <a:lumMod val="65000"/>
                    <a:lumOff val="35000"/>
                  </a:schemeClr>
                </a:solidFill>
                <a:latin typeface="+mn-lt"/>
                <a:ea typeface="+mn-ea"/>
                <a:cs typeface="+mn-cs"/>
              </a:defRPr>
            </a:pPr>
            <a:endParaRPr lang="en-US"/>
          </a:p>
        </c:txPr>
        <c:crossAx val="268857992"/>
        <c:crosses val="autoZero"/>
        <c:auto val="1"/>
        <c:lblAlgn val="ctr"/>
        <c:lblOffset val="100"/>
        <c:noMultiLvlLbl val="0"/>
      </c:catAx>
      <c:valAx>
        <c:axId val="268857992"/>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dk1">
                    <a:lumMod val="65000"/>
                    <a:lumOff val="35000"/>
                  </a:schemeClr>
                </a:solidFill>
                <a:latin typeface="+mn-lt"/>
                <a:ea typeface="+mn-ea"/>
                <a:cs typeface="+mn-cs"/>
              </a:defRPr>
            </a:pPr>
            <a:endParaRPr lang="en-US"/>
          </a:p>
        </c:txPr>
        <c:crossAx val="254328568"/>
        <c:crosses val="autoZero"/>
        <c:crossBetween val="between"/>
        <c:majorUnit val="10"/>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0"/>
          <c:y val="0.74231109662716444"/>
          <c:w val="1"/>
          <c:h val="0.2376327377062613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19248096719509"/>
          <c:y val="2.6501454858305393E-2"/>
          <c:w val="0.87905412860089061"/>
          <c:h val="0.61798172662584716"/>
        </c:manualLayout>
      </c:layout>
      <c:lineChart>
        <c:grouping val="standard"/>
        <c:varyColors val="0"/>
        <c:ser>
          <c:idx val="0"/>
          <c:order val="0"/>
          <c:tx>
            <c:strRef>
              <c:f>'Changcheng P3011 85'!$C$1</c:f>
              <c:strCache>
                <c:ptCount val="1"/>
                <c:pt idx="0">
                  <c:v>DAB Center(TR)</c:v>
                </c:pt>
              </c:strCache>
            </c:strRef>
          </c:tx>
          <c:spPr>
            <a:ln w="22225" cap="rnd">
              <a:solidFill>
                <a:schemeClr val="accent1"/>
              </a:solidFill>
              <a:round/>
            </a:ln>
            <a:effectLst/>
          </c:spPr>
          <c:marker>
            <c:symbol val="none"/>
          </c:marker>
          <c:val>
            <c:numRef>
              <c:f>'Changcheng P3011 85'!$C$2:$C$26</c:f>
              <c:numCache>
                <c:formatCode>General</c:formatCode>
                <c:ptCount val="25"/>
                <c:pt idx="0">
                  <c:v>82.143000000000001</c:v>
                </c:pt>
                <c:pt idx="1">
                  <c:v>82.149000000000001</c:v>
                </c:pt>
                <c:pt idx="2">
                  <c:v>82.146000000000001</c:v>
                </c:pt>
                <c:pt idx="3">
                  <c:v>82.149000000000001</c:v>
                </c:pt>
                <c:pt idx="4">
                  <c:v>82.152000000000001</c:v>
                </c:pt>
                <c:pt idx="5">
                  <c:v>82.152000000000001</c:v>
                </c:pt>
                <c:pt idx="6">
                  <c:v>82.153999999999996</c:v>
                </c:pt>
                <c:pt idx="7">
                  <c:v>82.153999999999996</c:v>
                </c:pt>
                <c:pt idx="8">
                  <c:v>82.149000000000001</c:v>
                </c:pt>
                <c:pt idx="9">
                  <c:v>82.152000000000001</c:v>
                </c:pt>
                <c:pt idx="10">
                  <c:v>82.152000000000001</c:v>
                </c:pt>
                <c:pt idx="11">
                  <c:v>82.156999999999996</c:v>
                </c:pt>
                <c:pt idx="12">
                  <c:v>82.149000000000001</c:v>
                </c:pt>
                <c:pt idx="13">
                  <c:v>82.146000000000001</c:v>
                </c:pt>
                <c:pt idx="14">
                  <c:v>82.14</c:v>
                </c:pt>
                <c:pt idx="15">
                  <c:v>82.134</c:v>
                </c:pt>
                <c:pt idx="16">
                  <c:v>82.123000000000005</c:v>
                </c:pt>
                <c:pt idx="17">
                  <c:v>82.117000000000004</c:v>
                </c:pt>
                <c:pt idx="18">
                  <c:v>82.108000000000004</c:v>
                </c:pt>
                <c:pt idx="19">
                  <c:v>82.096999999999994</c:v>
                </c:pt>
                <c:pt idx="20">
                  <c:v>82.084999999999994</c:v>
                </c:pt>
                <c:pt idx="21">
                  <c:v>82.067999999999998</c:v>
                </c:pt>
                <c:pt idx="22">
                  <c:v>82.052999999999997</c:v>
                </c:pt>
                <c:pt idx="23">
                  <c:v>82.033000000000001</c:v>
                </c:pt>
                <c:pt idx="24">
                  <c:v>82.013000000000005</c:v>
                </c:pt>
              </c:numCache>
            </c:numRef>
          </c:val>
          <c:smooth val="0"/>
          <c:extLst>
            <c:ext xmlns:c16="http://schemas.microsoft.com/office/drawing/2014/chart" uri="{C3380CC4-5D6E-409C-BE32-E72D297353CC}">
              <c16:uniqueId val="{00000000-D6B0-4ED4-9CC2-C5132E5BB22D}"/>
            </c:ext>
          </c:extLst>
        </c:ser>
        <c:ser>
          <c:idx val="1"/>
          <c:order val="1"/>
          <c:tx>
            <c:strRef>
              <c:f>'Changcheng P3011 85'!$D$1</c:f>
              <c:strCache>
                <c:ptCount val="1"/>
                <c:pt idx="0">
                  <c:v>Tearline Root(inner)</c:v>
                </c:pt>
              </c:strCache>
            </c:strRef>
          </c:tx>
          <c:spPr>
            <a:ln w="22225" cap="rnd">
              <a:solidFill>
                <a:schemeClr val="accent2"/>
              </a:solidFill>
              <a:round/>
            </a:ln>
            <a:effectLst/>
          </c:spPr>
          <c:marker>
            <c:symbol val="none"/>
          </c:marker>
          <c:val>
            <c:numRef>
              <c:f>'Changcheng P3011 85'!$D$2:$D$26</c:f>
              <c:numCache>
                <c:formatCode>General</c:formatCode>
                <c:ptCount val="25"/>
                <c:pt idx="0">
                  <c:v>81.644999999999996</c:v>
                </c:pt>
                <c:pt idx="1">
                  <c:v>81.677000000000007</c:v>
                </c:pt>
                <c:pt idx="2">
                  <c:v>81.602000000000004</c:v>
                </c:pt>
                <c:pt idx="3">
                  <c:v>81.528000000000006</c:v>
                </c:pt>
                <c:pt idx="4">
                  <c:v>81.218000000000004</c:v>
                </c:pt>
                <c:pt idx="5">
                  <c:v>80.745000000000005</c:v>
                </c:pt>
                <c:pt idx="6">
                  <c:v>80.245999999999995</c:v>
                </c:pt>
                <c:pt idx="7">
                  <c:v>79.753</c:v>
                </c:pt>
                <c:pt idx="8">
                  <c:v>79.296999999999997</c:v>
                </c:pt>
                <c:pt idx="9">
                  <c:v>78.832999999999998</c:v>
                </c:pt>
                <c:pt idx="10">
                  <c:v>78.412999999999997</c:v>
                </c:pt>
                <c:pt idx="11">
                  <c:v>78.043999999999997</c:v>
                </c:pt>
                <c:pt idx="12">
                  <c:v>77.667000000000002</c:v>
                </c:pt>
                <c:pt idx="13">
                  <c:v>77.307000000000002</c:v>
                </c:pt>
                <c:pt idx="14">
                  <c:v>76.965000000000003</c:v>
                </c:pt>
                <c:pt idx="15">
                  <c:v>76.593000000000004</c:v>
                </c:pt>
                <c:pt idx="16">
                  <c:v>76.259</c:v>
                </c:pt>
                <c:pt idx="17">
                  <c:v>75.959000000000003</c:v>
                </c:pt>
                <c:pt idx="18">
                  <c:v>75.623000000000005</c:v>
                </c:pt>
                <c:pt idx="19">
                  <c:v>75.31</c:v>
                </c:pt>
                <c:pt idx="20">
                  <c:v>75.010000000000005</c:v>
                </c:pt>
                <c:pt idx="21">
                  <c:v>74.721999999999994</c:v>
                </c:pt>
                <c:pt idx="22">
                  <c:v>74.418999999999997</c:v>
                </c:pt>
                <c:pt idx="23">
                  <c:v>74.096000000000004</c:v>
                </c:pt>
                <c:pt idx="24">
                  <c:v>73.805000000000007</c:v>
                </c:pt>
              </c:numCache>
            </c:numRef>
          </c:val>
          <c:smooth val="0"/>
          <c:extLst>
            <c:ext xmlns:c16="http://schemas.microsoft.com/office/drawing/2014/chart" uri="{C3380CC4-5D6E-409C-BE32-E72D297353CC}">
              <c16:uniqueId val="{00000001-D6B0-4ED4-9CC2-C5132E5BB22D}"/>
            </c:ext>
          </c:extLst>
        </c:ser>
        <c:ser>
          <c:idx val="2"/>
          <c:order val="2"/>
          <c:tx>
            <c:strRef>
              <c:f>'Changcheng P3011 85'!$E$1</c:f>
              <c:strCache>
                <c:ptCount val="1"/>
                <c:pt idx="0">
                  <c:v>Cover center(inner)</c:v>
                </c:pt>
              </c:strCache>
            </c:strRef>
          </c:tx>
          <c:spPr>
            <a:ln w="22225" cap="rnd">
              <a:solidFill>
                <a:schemeClr val="accent3"/>
              </a:solidFill>
              <a:round/>
            </a:ln>
            <a:effectLst/>
          </c:spPr>
          <c:marker>
            <c:symbol val="none"/>
          </c:marker>
          <c:val>
            <c:numRef>
              <c:f>'Changcheng P3011 85'!$E$2:$E$26</c:f>
              <c:numCache>
                <c:formatCode>General</c:formatCode>
                <c:ptCount val="25"/>
                <c:pt idx="0">
                  <c:v>81.337000000000003</c:v>
                </c:pt>
                <c:pt idx="1">
                  <c:v>81.400000000000006</c:v>
                </c:pt>
                <c:pt idx="2">
                  <c:v>81.349999999999994</c:v>
                </c:pt>
                <c:pt idx="3">
                  <c:v>81.281000000000006</c:v>
                </c:pt>
                <c:pt idx="4">
                  <c:v>81.078999999999994</c:v>
                </c:pt>
                <c:pt idx="5">
                  <c:v>80.747</c:v>
                </c:pt>
                <c:pt idx="6">
                  <c:v>80.358999999999995</c:v>
                </c:pt>
                <c:pt idx="7">
                  <c:v>79.941000000000003</c:v>
                </c:pt>
                <c:pt idx="8">
                  <c:v>79.531999999999996</c:v>
                </c:pt>
                <c:pt idx="9">
                  <c:v>79.051000000000002</c:v>
                </c:pt>
                <c:pt idx="10">
                  <c:v>78.599999999999994</c:v>
                </c:pt>
                <c:pt idx="11">
                  <c:v>78.131</c:v>
                </c:pt>
                <c:pt idx="12">
                  <c:v>77.706000000000003</c:v>
                </c:pt>
                <c:pt idx="13">
                  <c:v>77.242000000000004</c:v>
                </c:pt>
                <c:pt idx="14">
                  <c:v>76.828000000000003</c:v>
                </c:pt>
                <c:pt idx="15">
                  <c:v>76.366</c:v>
                </c:pt>
                <c:pt idx="16">
                  <c:v>75.933999999999997</c:v>
                </c:pt>
                <c:pt idx="17">
                  <c:v>75.459999999999994</c:v>
                </c:pt>
                <c:pt idx="18">
                  <c:v>75.069999999999993</c:v>
                </c:pt>
                <c:pt idx="19">
                  <c:v>74.667000000000002</c:v>
                </c:pt>
                <c:pt idx="20">
                  <c:v>74.248999999999995</c:v>
                </c:pt>
                <c:pt idx="21">
                  <c:v>73.831999999999994</c:v>
                </c:pt>
                <c:pt idx="22">
                  <c:v>73.403000000000006</c:v>
                </c:pt>
                <c:pt idx="23">
                  <c:v>73.034999999999997</c:v>
                </c:pt>
                <c:pt idx="24">
                  <c:v>72.655000000000001</c:v>
                </c:pt>
              </c:numCache>
            </c:numRef>
          </c:val>
          <c:smooth val="0"/>
          <c:extLst>
            <c:ext xmlns:c16="http://schemas.microsoft.com/office/drawing/2014/chart" uri="{C3380CC4-5D6E-409C-BE32-E72D297353CC}">
              <c16:uniqueId val="{00000002-D6B0-4ED4-9CC2-C5132E5BB22D}"/>
            </c:ext>
          </c:extLst>
        </c:ser>
        <c:ser>
          <c:idx val="3"/>
          <c:order val="3"/>
          <c:tx>
            <c:strRef>
              <c:f>'Changcheng P3011 85'!$F$1</c:f>
              <c:strCache>
                <c:ptCount val="1"/>
                <c:pt idx="0">
                  <c:v>Cover center(outer)</c:v>
                </c:pt>
              </c:strCache>
            </c:strRef>
          </c:tx>
          <c:spPr>
            <a:ln w="22225" cap="rnd">
              <a:solidFill>
                <a:schemeClr val="accent4"/>
              </a:solidFill>
              <a:round/>
            </a:ln>
            <a:effectLst/>
          </c:spPr>
          <c:marker>
            <c:symbol val="none"/>
          </c:marker>
          <c:val>
            <c:numRef>
              <c:f>'Changcheng P3011 85'!$F$2:$F$26</c:f>
              <c:numCache>
                <c:formatCode>General</c:formatCode>
                <c:ptCount val="25"/>
                <c:pt idx="0">
                  <c:v>81.623000000000005</c:v>
                </c:pt>
                <c:pt idx="1">
                  <c:v>79.495000000000005</c:v>
                </c:pt>
                <c:pt idx="2">
                  <c:v>68.956000000000003</c:v>
                </c:pt>
                <c:pt idx="3">
                  <c:v>70.635000000000005</c:v>
                </c:pt>
                <c:pt idx="4">
                  <c:v>64.566999999999993</c:v>
                </c:pt>
                <c:pt idx="5">
                  <c:v>66.537999999999997</c:v>
                </c:pt>
                <c:pt idx="6">
                  <c:v>67.245000000000005</c:v>
                </c:pt>
                <c:pt idx="7">
                  <c:v>66.171000000000006</c:v>
                </c:pt>
                <c:pt idx="8">
                  <c:v>65.495000000000005</c:v>
                </c:pt>
                <c:pt idx="9">
                  <c:v>65.352999999999994</c:v>
                </c:pt>
                <c:pt idx="10">
                  <c:v>65.037999999999997</c:v>
                </c:pt>
                <c:pt idx="11">
                  <c:v>63.976999999999997</c:v>
                </c:pt>
                <c:pt idx="12">
                  <c:v>63.238999999999997</c:v>
                </c:pt>
                <c:pt idx="13">
                  <c:v>62.701000000000001</c:v>
                </c:pt>
                <c:pt idx="14">
                  <c:v>61.655999999999999</c:v>
                </c:pt>
                <c:pt idx="15">
                  <c:v>61.69</c:v>
                </c:pt>
                <c:pt idx="16">
                  <c:v>62.624000000000002</c:v>
                </c:pt>
                <c:pt idx="17">
                  <c:v>61.042999999999999</c:v>
                </c:pt>
                <c:pt idx="18">
                  <c:v>60.323999999999998</c:v>
                </c:pt>
                <c:pt idx="19">
                  <c:v>59.67</c:v>
                </c:pt>
                <c:pt idx="20">
                  <c:v>59.973999999999997</c:v>
                </c:pt>
                <c:pt idx="21">
                  <c:v>59.625</c:v>
                </c:pt>
                <c:pt idx="22">
                  <c:v>58.683999999999997</c:v>
                </c:pt>
                <c:pt idx="23">
                  <c:v>58.079000000000001</c:v>
                </c:pt>
                <c:pt idx="24">
                  <c:v>57.534999999999997</c:v>
                </c:pt>
              </c:numCache>
            </c:numRef>
          </c:val>
          <c:smooth val="0"/>
          <c:extLst>
            <c:ext xmlns:c16="http://schemas.microsoft.com/office/drawing/2014/chart" uri="{C3380CC4-5D6E-409C-BE32-E72D297353CC}">
              <c16:uniqueId val="{00000003-D6B0-4ED4-9CC2-C5132E5BB22D}"/>
            </c:ext>
          </c:extLst>
        </c:ser>
        <c:ser>
          <c:idx val="4"/>
          <c:order val="4"/>
          <c:tx>
            <c:strRef>
              <c:f>'Changcheng P3011 85'!$G$1</c:f>
              <c:strCache>
                <c:ptCount val="1"/>
                <c:pt idx="0">
                  <c:v>DAB Center(TC)</c:v>
                </c:pt>
              </c:strCache>
            </c:strRef>
          </c:tx>
          <c:spPr>
            <a:ln w="22225" cap="rnd">
              <a:solidFill>
                <a:schemeClr val="accent5"/>
              </a:solidFill>
              <a:round/>
            </a:ln>
            <a:effectLst/>
          </c:spPr>
          <c:marker>
            <c:symbol val="none"/>
          </c:marker>
          <c:val>
            <c:numRef>
              <c:f>'Changcheng P3011 85'!$G$2:$G$26</c:f>
              <c:numCache>
                <c:formatCode>General</c:formatCode>
                <c:ptCount val="25"/>
                <c:pt idx="0">
                  <c:v>81.25</c:v>
                </c:pt>
                <c:pt idx="1">
                  <c:v>81.268000000000001</c:v>
                </c:pt>
                <c:pt idx="2">
                  <c:v>81.194000000000003</c:v>
                </c:pt>
                <c:pt idx="3">
                  <c:v>81.212999999999994</c:v>
                </c:pt>
                <c:pt idx="4">
                  <c:v>81.239000000000004</c:v>
                </c:pt>
                <c:pt idx="5">
                  <c:v>81.225999999999999</c:v>
                </c:pt>
                <c:pt idx="6">
                  <c:v>81.212999999999994</c:v>
                </c:pt>
                <c:pt idx="7">
                  <c:v>81.228999999999999</c:v>
                </c:pt>
                <c:pt idx="8">
                  <c:v>81.234999999999999</c:v>
                </c:pt>
                <c:pt idx="9">
                  <c:v>81.23</c:v>
                </c:pt>
                <c:pt idx="10">
                  <c:v>81.200999999999993</c:v>
                </c:pt>
                <c:pt idx="11">
                  <c:v>81.212000000000003</c:v>
                </c:pt>
                <c:pt idx="12">
                  <c:v>81.203999999999994</c:v>
                </c:pt>
                <c:pt idx="13">
                  <c:v>81.198999999999998</c:v>
                </c:pt>
                <c:pt idx="14">
                  <c:v>81.212000000000003</c:v>
                </c:pt>
                <c:pt idx="15">
                  <c:v>81.198999999999998</c:v>
                </c:pt>
                <c:pt idx="16">
                  <c:v>81.194000000000003</c:v>
                </c:pt>
                <c:pt idx="17">
                  <c:v>81.186000000000007</c:v>
                </c:pt>
                <c:pt idx="18">
                  <c:v>81.174999999999997</c:v>
                </c:pt>
                <c:pt idx="19">
                  <c:v>81.167000000000002</c:v>
                </c:pt>
                <c:pt idx="20">
                  <c:v>81.167000000000002</c:v>
                </c:pt>
                <c:pt idx="21">
                  <c:v>81.17</c:v>
                </c:pt>
                <c:pt idx="22">
                  <c:v>81.165000000000006</c:v>
                </c:pt>
                <c:pt idx="23">
                  <c:v>81.159000000000006</c:v>
                </c:pt>
                <c:pt idx="24">
                  <c:v>81.125</c:v>
                </c:pt>
              </c:numCache>
            </c:numRef>
          </c:val>
          <c:smooth val="0"/>
          <c:extLst>
            <c:ext xmlns:c16="http://schemas.microsoft.com/office/drawing/2014/chart" uri="{C3380CC4-5D6E-409C-BE32-E72D297353CC}">
              <c16:uniqueId val="{00000004-D6B0-4ED4-9CC2-C5132E5BB22D}"/>
            </c:ext>
          </c:extLst>
        </c:ser>
        <c:ser>
          <c:idx val="5"/>
          <c:order val="5"/>
          <c:tx>
            <c:strRef>
              <c:f>'Changcheng P3011 85'!$H$1</c:f>
              <c:strCache>
                <c:ptCount val="1"/>
                <c:pt idx="0">
                  <c:v>Inflator Bottom (outer)</c:v>
                </c:pt>
              </c:strCache>
            </c:strRef>
          </c:tx>
          <c:spPr>
            <a:ln w="22225" cap="rnd">
              <a:solidFill>
                <a:schemeClr val="accent6"/>
              </a:solidFill>
              <a:round/>
            </a:ln>
            <a:effectLst/>
          </c:spPr>
          <c:marker>
            <c:symbol val="none"/>
          </c:marker>
          <c:val>
            <c:numRef>
              <c:f>'Changcheng P3011 85'!$H$2:$H$26</c:f>
              <c:numCache>
                <c:formatCode>General</c:formatCode>
                <c:ptCount val="25"/>
                <c:pt idx="0">
                  <c:v>81.959000000000003</c:v>
                </c:pt>
                <c:pt idx="1">
                  <c:v>81.956999999999994</c:v>
                </c:pt>
                <c:pt idx="2">
                  <c:v>81.950999999999993</c:v>
                </c:pt>
                <c:pt idx="3">
                  <c:v>81.903999999999996</c:v>
                </c:pt>
                <c:pt idx="4">
                  <c:v>81.766000000000005</c:v>
                </c:pt>
                <c:pt idx="5">
                  <c:v>81.61</c:v>
                </c:pt>
                <c:pt idx="6">
                  <c:v>81.44</c:v>
                </c:pt>
                <c:pt idx="7">
                  <c:v>81.268000000000001</c:v>
                </c:pt>
                <c:pt idx="8">
                  <c:v>81.072000000000003</c:v>
                </c:pt>
                <c:pt idx="9">
                  <c:v>80.826999999999998</c:v>
                </c:pt>
                <c:pt idx="10">
                  <c:v>80.638000000000005</c:v>
                </c:pt>
                <c:pt idx="11">
                  <c:v>80.429000000000002</c:v>
                </c:pt>
                <c:pt idx="12">
                  <c:v>80.156000000000006</c:v>
                </c:pt>
                <c:pt idx="13">
                  <c:v>79.912000000000006</c:v>
                </c:pt>
                <c:pt idx="14">
                  <c:v>79.658000000000001</c:v>
                </c:pt>
                <c:pt idx="15">
                  <c:v>79.337000000000003</c:v>
                </c:pt>
                <c:pt idx="16">
                  <c:v>79.078000000000003</c:v>
                </c:pt>
                <c:pt idx="17">
                  <c:v>78.831000000000003</c:v>
                </c:pt>
                <c:pt idx="18">
                  <c:v>78.614000000000004</c:v>
                </c:pt>
                <c:pt idx="19">
                  <c:v>78.385999999999996</c:v>
                </c:pt>
                <c:pt idx="20">
                  <c:v>78.16</c:v>
                </c:pt>
                <c:pt idx="21">
                  <c:v>77.97</c:v>
                </c:pt>
                <c:pt idx="22">
                  <c:v>77.757999999999996</c:v>
                </c:pt>
                <c:pt idx="23">
                  <c:v>77.519000000000005</c:v>
                </c:pt>
                <c:pt idx="24">
                  <c:v>77.242999999999995</c:v>
                </c:pt>
              </c:numCache>
            </c:numRef>
          </c:val>
          <c:smooth val="0"/>
          <c:extLst>
            <c:ext xmlns:c16="http://schemas.microsoft.com/office/drawing/2014/chart" uri="{C3380CC4-5D6E-409C-BE32-E72D297353CC}">
              <c16:uniqueId val="{00000005-D6B0-4ED4-9CC2-C5132E5BB22D}"/>
            </c:ext>
          </c:extLst>
        </c:ser>
        <c:ser>
          <c:idx val="6"/>
          <c:order val="6"/>
          <c:tx>
            <c:strRef>
              <c:f>'Changcheng P3011 85'!$I$1</c:f>
              <c:strCache>
                <c:ptCount val="1"/>
                <c:pt idx="0">
                  <c:v>Tearline  w/o emblem (inner)</c:v>
                </c:pt>
              </c:strCache>
            </c:strRef>
          </c:tx>
          <c:spPr>
            <a:ln w="22225" cap="rnd">
              <a:solidFill>
                <a:schemeClr val="accent1">
                  <a:lumMod val="60000"/>
                </a:schemeClr>
              </a:solidFill>
              <a:round/>
            </a:ln>
            <a:effectLst/>
          </c:spPr>
          <c:marker>
            <c:symbol val="none"/>
          </c:marker>
          <c:val>
            <c:numRef>
              <c:f>'Changcheng P3011 85'!$I$2:$I$26</c:f>
              <c:numCache>
                <c:formatCode>General</c:formatCode>
                <c:ptCount val="25"/>
                <c:pt idx="0">
                  <c:v>81.320999999999998</c:v>
                </c:pt>
                <c:pt idx="1">
                  <c:v>81.388000000000005</c:v>
                </c:pt>
                <c:pt idx="2">
                  <c:v>81.355999999999995</c:v>
                </c:pt>
                <c:pt idx="3">
                  <c:v>81.347999999999999</c:v>
                </c:pt>
                <c:pt idx="4">
                  <c:v>81.260000000000005</c:v>
                </c:pt>
                <c:pt idx="5">
                  <c:v>81.102999999999994</c:v>
                </c:pt>
                <c:pt idx="6">
                  <c:v>80.875</c:v>
                </c:pt>
                <c:pt idx="7">
                  <c:v>80.591999999999999</c:v>
                </c:pt>
                <c:pt idx="8">
                  <c:v>80.323999999999998</c:v>
                </c:pt>
                <c:pt idx="9">
                  <c:v>79.968000000000004</c:v>
                </c:pt>
                <c:pt idx="10">
                  <c:v>79.652000000000001</c:v>
                </c:pt>
                <c:pt idx="11">
                  <c:v>79.293999999999997</c:v>
                </c:pt>
                <c:pt idx="12">
                  <c:v>78.94</c:v>
                </c:pt>
                <c:pt idx="13">
                  <c:v>78.573999999999998</c:v>
                </c:pt>
                <c:pt idx="14">
                  <c:v>78.203000000000003</c:v>
                </c:pt>
                <c:pt idx="15">
                  <c:v>77.822000000000003</c:v>
                </c:pt>
                <c:pt idx="16">
                  <c:v>77.418999999999997</c:v>
                </c:pt>
                <c:pt idx="17">
                  <c:v>77.076999999999998</c:v>
                </c:pt>
                <c:pt idx="18">
                  <c:v>76.709000000000003</c:v>
                </c:pt>
                <c:pt idx="19">
                  <c:v>76.313999999999993</c:v>
                </c:pt>
                <c:pt idx="20">
                  <c:v>75.950999999999993</c:v>
                </c:pt>
                <c:pt idx="21">
                  <c:v>75.597999999999999</c:v>
                </c:pt>
                <c:pt idx="22">
                  <c:v>75.263999999999996</c:v>
                </c:pt>
                <c:pt idx="23">
                  <c:v>74.92</c:v>
                </c:pt>
                <c:pt idx="24">
                  <c:v>74.575000000000003</c:v>
                </c:pt>
              </c:numCache>
            </c:numRef>
          </c:val>
          <c:smooth val="0"/>
          <c:extLst>
            <c:ext xmlns:c16="http://schemas.microsoft.com/office/drawing/2014/chart" uri="{C3380CC4-5D6E-409C-BE32-E72D297353CC}">
              <c16:uniqueId val="{00000006-D6B0-4ED4-9CC2-C5132E5BB22D}"/>
            </c:ext>
          </c:extLst>
        </c:ser>
        <c:ser>
          <c:idx val="7"/>
          <c:order val="7"/>
          <c:tx>
            <c:strRef>
              <c:f>'Changcheng P3011 85'!$J$1</c:f>
              <c:strCache>
                <c:ptCount val="1"/>
                <c:pt idx="0">
                  <c:v>Infltor bottom(inner)</c:v>
                </c:pt>
              </c:strCache>
            </c:strRef>
          </c:tx>
          <c:spPr>
            <a:ln w="22225" cap="rnd">
              <a:solidFill>
                <a:schemeClr val="accent2">
                  <a:lumMod val="60000"/>
                </a:schemeClr>
              </a:solidFill>
              <a:round/>
            </a:ln>
            <a:effectLst/>
          </c:spPr>
          <c:marker>
            <c:symbol val="none"/>
          </c:marker>
          <c:val>
            <c:numRef>
              <c:f>'Changcheng P3011 85'!$J$2:$J$26</c:f>
              <c:numCache>
                <c:formatCode>General</c:formatCode>
                <c:ptCount val="25"/>
                <c:pt idx="0">
                  <c:v>82.391999999999996</c:v>
                </c:pt>
                <c:pt idx="1">
                  <c:v>81.567999999999998</c:v>
                </c:pt>
                <c:pt idx="2">
                  <c:v>80.522999999999996</c:v>
                </c:pt>
                <c:pt idx="3">
                  <c:v>78.683999999999997</c:v>
                </c:pt>
                <c:pt idx="4">
                  <c:v>76.768000000000001</c:v>
                </c:pt>
                <c:pt idx="5">
                  <c:v>75.599999999999994</c:v>
                </c:pt>
                <c:pt idx="6">
                  <c:v>74.8</c:v>
                </c:pt>
                <c:pt idx="7">
                  <c:v>73.834999999999994</c:v>
                </c:pt>
                <c:pt idx="8">
                  <c:v>72.912999999999997</c:v>
                </c:pt>
                <c:pt idx="9">
                  <c:v>72.343000000000004</c:v>
                </c:pt>
                <c:pt idx="10">
                  <c:v>71.894000000000005</c:v>
                </c:pt>
                <c:pt idx="11">
                  <c:v>71.308000000000007</c:v>
                </c:pt>
                <c:pt idx="12">
                  <c:v>70.706999999999994</c:v>
                </c:pt>
                <c:pt idx="13">
                  <c:v>70.33</c:v>
                </c:pt>
                <c:pt idx="14">
                  <c:v>69.775999999999996</c:v>
                </c:pt>
                <c:pt idx="15">
                  <c:v>69.352999999999994</c:v>
                </c:pt>
                <c:pt idx="16">
                  <c:v>69.239000000000004</c:v>
                </c:pt>
                <c:pt idx="17">
                  <c:v>69.132999999999996</c:v>
                </c:pt>
                <c:pt idx="18">
                  <c:v>68.923000000000002</c:v>
                </c:pt>
                <c:pt idx="19">
                  <c:v>68.694999999999993</c:v>
                </c:pt>
                <c:pt idx="20">
                  <c:v>68.650000000000006</c:v>
                </c:pt>
                <c:pt idx="21">
                  <c:v>68.488</c:v>
                </c:pt>
                <c:pt idx="22">
                  <c:v>68.063999999999993</c:v>
                </c:pt>
                <c:pt idx="23">
                  <c:v>67.64</c:v>
                </c:pt>
                <c:pt idx="24">
                  <c:v>67.320999999999998</c:v>
                </c:pt>
              </c:numCache>
            </c:numRef>
          </c:val>
          <c:smooth val="0"/>
          <c:extLst>
            <c:ext xmlns:c16="http://schemas.microsoft.com/office/drawing/2014/chart" uri="{C3380CC4-5D6E-409C-BE32-E72D297353CC}">
              <c16:uniqueId val="{00000007-D6B0-4ED4-9CC2-C5132E5BB22D}"/>
            </c:ext>
          </c:extLst>
        </c:ser>
        <c:ser>
          <c:idx val="8"/>
          <c:order val="8"/>
          <c:tx>
            <c:strRef>
              <c:f>'Changcheng P3011 85'!$K$1</c:f>
              <c:strCache>
                <c:ptCount val="1"/>
                <c:pt idx="0">
                  <c:v>Tearline  w emblem root(outer)</c:v>
                </c:pt>
              </c:strCache>
            </c:strRef>
          </c:tx>
          <c:spPr>
            <a:ln w="22225" cap="rnd">
              <a:solidFill>
                <a:schemeClr val="accent3">
                  <a:lumMod val="60000"/>
                </a:schemeClr>
              </a:solidFill>
              <a:round/>
            </a:ln>
            <a:effectLst/>
          </c:spPr>
          <c:marker>
            <c:symbol val="none"/>
          </c:marker>
          <c:val>
            <c:numRef>
              <c:f>'Changcheng P3011 85'!$K$2:$K$26</c:f>
              <c:numCache>
                <c:formatCode>General</c:formatCode>
                <c:ptCount val="25"/>
                <c:pt idx="0">
                  <c:v>81.858000000000004</c:v>
                </c:pt>
                <c:pt idx="1">
                  <c:v>79.926000000000002</c:v>
                </c:pt>
                <c:pt idx="2">
                  <c:v>74.572000000000003</c:v>
                </c:pt>
                <c:pt idx="3">
                  <c:v>71.319000000000003</c:v>
                </c:pt>
                <c:pt idx="4">
                  <c:v>67.558000000000007</c:v>
                </c:pt>
                <c:pt idx="5">
                  <c:v>67.875</c:v>
                </c:pt>
                <c:pt idx="6">
                  <c:v>68.051000000000002</c:v>
                </c:pt>
                <c:pt idx="7">
                  <c:v>67.733000000000004</c:v>
                </c:pt>
                <c:pt idx="8">
                  <c:v>67.593000000000004</c:v>
                </c:pt>
                <c:pt idx="9">
                  <c:v>67.430000000000007</c:v>
                </c:pt>
                <c:pt idx="10">
                  <c:v>67.396000000000001</c:v>
                </c:pt>
                <c:pt idx="11">
                  <c:v>67.084999999999994</c:v>
                </c:pt>
                <c:pt idx="12">
                  <c:v>66.701999999999998</c:v>
                </c:pt>
                <c:pt idx="13">
                  <c:v>66.338999999999999</c:v>
                </c:pt>
                <c:pt idx="14">
                  <c:v>65.858999999999995</c:v>
                </c:pt>
                <c:pt idx="15">
                  <c:v>65.522999999999996</c:v>
                </c:pt>
                <c:pt idx="16">
                  <c:v>65.433000000000007</c:v>
                </c:pt>
                <c:pt idx="17">
                  <c:v>65.308999999999997</c:v>
                </c:pt>
                <c:pt idx="18">
                  <c:v>65.149000000000001</c:v>
                </c:pt>
                <c:pt idx="19">
                  <c:v>64.866</c:v>
                </c:pt>
                <c:pt idx="20">
                  <c:v>64.444000000000003</c:v>
                </c:pt>
                <c:pt idx="21">
                  <c:v>64.034999999999997</c:v>
                </c:pt>
                <c:pt idx="22">
                  <c:v>63.646000000000001</c:v>
                </c:pt>
                <c:pt idx="23">
                  <c:v>63.210999999999999</c:v>
                </c:pt>
                <c:pt idx="24">
                  <c:v>62.81</c:v>
                </c:pt>
              </c:numCache>
            </c:numRef>
          </c:val>
          <c:smooth val="0"/>
          <c:extLst>
            <c:ext xmlns:c16="http://schemas.microsoft.com/office/drawing/2014/chart" uri="{C3380CC4-5D6E-409C-BE32-E72D297353CC}">
              <c16:uniqueId val="{00000008-D6B0-4ED4-9CC2-C5132E5BB22D}"/>
            </c:ext>
          </c:extLst>
        </c:ser>
        <c:dLbls>
          <c:showLegendKey val="0"/>
          <c:showVal val="0"/>
          <c:showCatName val="0"/>
          <c:showSerName val="0"/>
          <c:showPercent val="0"/>
          <c:showBubbleSize val="0"/>
        </c:dLbls>
        <c:smooth val="0"/>
        <c:axId val="268846840"/>
        <c:axId val="268848152"/>
      </c:lineChart>
      <c:catAx>
        <c:axId val="268846840"/>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500" b="0" i="0" u="none" strike="noStrike" kern="1200" cap="none" spc="0" normalizeH="0" baseline="0">
                <a:solidFill>
                  <a:schemeClr val="dk1">
                    <a:lumMod val="65000"/>
                    <a:lumOff val="35000"/>
                  </a:schemeClr>
                </a:solidFill>
                <a:latin typeface="+mn-lt"/>
                <a:ea typeface="+mn-ea"/>
                <a:cs typeface="+mn-cs"/>
              </a:defRPr>
            </a:pPr>
            <a:endParaRPr lang="en-US"/>
          </a:p>
        </c:txPr>
        <c:crossAx val="268848152"/>
        <c:crosses val="autoZero"/>
        <c:auto val="1"/>
        <c:lblAlgn val="ctr"/>
        <c:lblOffset val="100"/>
        <c:noMultiLvlLbl val="0"/>
      </c:catAx>
      <c:valAx>
        <c:axId val="268848152"/>
        <c:scaling>
          <c:orientation val="minMax"/>
          <c:max val="90"/>
          <c:min val="55"/>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dk1">
                    <a:lumMod val="65000"/>
                    <a:lumOff val="35000"/>
                  </a:schemeClr>
                </a:solidFill>
                <a:latin typeface="+mn-lt"/>
                <a:ea typeface="+mn-ea"/>
                <a:cs typeface="+mn-cs"/>
              </a:defRPr>
            </a:pPr>
            <a:endParaRPr lang="en-US"/>
          </a:p>
        </c:txPr>
        <c:crossAx val="268846840"/>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3.1742921915372813E-2"/>
          <c:y val="0.73293450281247008"/>
          <c:w val="0.96825707808462713"/>
          <c:h val="0.2480906798070232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Sheet1!$C$4:$C$7</c:f>
              <c:strCache>
                <c:ptCount val="4"/>
                <c:pt idx="0">
                  <c:v>DAB center</c:v>
                </c:pt>
                <c:pt idx="1">
                  <c:v>Tearline  root (inner)</c:v>
                </c:pt>
                <c:pt idx="2">
                  <c:v>Cover center(inner)</c:v>
                </c:pt>
                <c:pt idx="3">
                  <c:v>Cover center(outer)</c:v>
                </c:pt>
              </c:strCache>
            </c:strRef>
          </c:cat>
          <c:val>
            <c:numRef>
              <c:f>Sheet1!$F$4:$F$7</c:f>
              <c:numCache>
                <c:formatCode>General</c:formatCode>
                <c:ptCount val="4"/>
                <c:pt idx="0">
                  <c:v>-9.8999999999989541E-2</c:v>
                </c:pt>
                <c:pt idx="1">
                  <c:v>-5.6280000000000001</c:v>
                </c:pt>
                <c:pt idx="2">
                  <c:v>-11.436999999999998</c:v>
                </c:pt>
                <c:pt idx="3">
                  <c:v>-22.154999999999994</c:v>
                </c:pt>
              </c:numCache>
            </c:numRef>
          </c:val>
          <c:extLst>
            <c:ext xmlns:c16="http://schemas.microsoft.com/office/drawing/2014/chart" uri="{C3380CC4-5D6E-409C-BE32-E72D297353CC}">
              <c16:uniqueId val="{00000000-A063-4E82-916C-9993C0E3DA23}"/>
            </c:ext>
          </c:extLst>
        </c:ser>
        <c:dLbls>
          <c:showLegendKey val="0"/>
          <c:showVal val="0"/>
          <c:showCatName val="0"/>
          <c:showSerName val="0"/>
          <c:showPercent val="0"/>
          <c:showBubbleSize val="0"/>
        </c:dLbls>
        <c:gapWidth val="219"/>
        <c:overlap val="-27"/>
        <c:axId val="287590000"/>
        <c:axId val="284196712"/>
      </c:barChart>
      <c:catAx>
        <c:axId val="2875900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4196712"/>
        <c:crosses val="autoZero"/>
        <c:auto val="1"/>
        <c:lblAlgn val="ctr"/>
        <c:lblOffset val="100"/>
        <c:noMultiLvlLbl val="0"/>
      </c:catAx>
      <c:valAx>
        <c:axId val="284196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7590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rgbClr val="000000"/>
              </a:solidFill>
              <a:latin typeface="Arial" panose="020B0604020202020204" pitchFamily="34" charset="0"/>
              <a:cs typeface="Arial" panose="020B0604020202020204" pitchFamily="34" charset="0"/>
            </a:endParaRPr>
          </a:p>
        </p:txBody>
      </p:sp>
      <p:sp>
        <p:nvSpPr>
          <p:cNvPr id="3" name="Platshållare för datum 2"/>
          <p:cNvSpPr>
            <a:spLocks noGrp="1"/>
          </p:cNvSpPr>
          <p:nvPr>
            <p:ph type="dt" sz="quarter" idx="1"/>
          </p:nvPr>
        </p:nvSpPr>
        <p:spPr>
          <a:xfrm>
            <a:off x="3884613" y="43776"/>
            <a:ext cx="2971800" cy="458788"/>
          </a:xfrm>
          <a:prstGeom prst="rect">
            <a:avLst/>
          </a:prstGeom>
        </p:spPr>
        <p:txBody>
          <a:bodyPr vert="horz" lIns="91440" tIns="45720" rIns="91440" bIns="45720" rtlCol="0"/>
          <a:lstStyle>
            <a:lvl1pPr algn="r">
              <a:defRPr sz="1200"/>
            </a:lvl1pPr>
          </a:lstStyle>
          <a:p>
            <a:r>
              <a:rPr lang="en-US" sz="800" dirty="0">
                <a:solidFill>
                  <a:schemeClr val="tx1">
                    <a:lumMod val="75000"/>
                  </a:schemeClr>
                </a:solidFill>
                <a:latin typeface="Arial" panose="020B0604020202020204" pitchFamily="34" charset="0"/>
                <a:cs typeface="Arial" panose="020B0604020202020204" pitchFamily="34" charset="0"/>
              </a:rPr>
              <a:t>August 17, 2016</a:t>
            </a:r>
          </a:p>
        </p:txBody>
      </p:sp>
      <p:sp>
        <p:nvSpPr>
          <p:cNvPr id="4" name="Platshållare för sidfot 3"/>
          <p:cNvSpPr>
            <a:spLocks noGrp="1"/>
          </p:cNvSpPr>
          <p:nvPr>
            <p:ph type="ftr" sz="quarter" idx="2"/>
          </p:nvPr>
        </p:nvSpPr>
        <p:spPr>
          <a:xfrm>
            <a:off x="-1" y="8636573"/>
            <a:ext cx="3131513" cy="458787"/>
          </a:xfrm>
          <a:prstGeom prst="rect">
            <a:avLst/>
          </a:prstGeom>
        </p:spPr>
        <p:txBody>
          <a:bodyPr vert="horz" lIns="91440" tIns="45720" rIns="91440" bIns="45720" rtlCol="0" anchor="b"/>
          <a:lstStyle>
            <a:lvl1pPr algn="l">
              <a:defRPr sz="1200"/>
            </a:lvl1pPr>
          </a:lstStyle>
          <a:p>
            <a:endParaRPr lang="en-US" sz="800">
              <a:solidFill>
                <a:schemeClr val="tx1">
                  <a:lumMod val="75000"/>
                </a:schemeClr>
              </a:solidFill>
              <a:latin typeface="Arial" panose="020B0604020202020204" pitchFamily="34" charset="0"/>
              <a:cs typeface="Arial" panose="020B0604020202020204" pitchFamily="34" charset="0"/>
            </a:endParaRPr>
          </a:p>
        </p:txBody>
      </p:sp>
      <p:sp>
        <p:nvSpPr>
          <p:cNvPr id="5" name="Platshållare för bildnummer 4"/>
          <p:cNvSpPr>
            <a:spLocks noGrp="1"/>
          </p:cNvSpPr>
          <p:nvPr>
            <p:ph type="sldNum" sz="quarter" idx="3"/>
          </p:nvPr>
        </p:nvSpPr>
        <p:spPr>
          <a:xfrm>
            <a:off x="3131513" y="8636573"/>
            <a:ext cx="594974" cy="458787"/>
          </a:xfrm>
          <a:prstGeom prst="rect">
            <a:avLst/>
          </a:prstGeom>
        </p:spPr>
        <p:txBody>
          <a:bodyPr vert="horz" lIns="91440" tIns="45720" rIns="91440" bIns="45720" rtlCol="0" anchor="b"/>
          <a:lstStyle>
            <a:lvl1pPr algn="r">
              <a:defRPr sz="1200"/>
            </a:lvl1pPr>
          </a:lstStyle>
          <a:p>
            <a:pPr algn="ctr"/>
            <a:fld id="{5FBA36DD-6363-4908-BC80-2051BEA1A2FB}" type="slidenum">
              <a:rPr lang="en-US" sz="800" smtClean="0">
                <a:solidFill>
                  <a:schemeClr val="tx1">
                    <a:lumMod val="75000"/>
                  </a:schemeClr>
                </a:solidFill>
                <a:latin typeface="Arial" panose="020B0604020202020204" pitchFamily="34" charset="0"/>
                <a:cs typeface="Arial" panose="020B0604020202020204" pitchFamily="34" charset="0"/>
              </a:rPr>
              <a:pPr algn="ctr"/>
              <a:t>‹#›</a:t>
            </a:fld>
            <a:endParaRPr lang="en-US" sz="800">
              <a:solidFill>
                <a:schemeClr val="tx1">
                  <a:lumMod val="75000"/>
                </a:schemeClr>
              </a:solidFill>
              <a:latin typeface="Arial" panose="020B0604020202020204" pitchFamily="34" charset="0"/>
              <a:cs typeface="Arial" panose="020B0604020202020204" pitchFamily="34" charset="0"/>
            </a:endParaRPr>
          </a:p>
        </p:txBody>
      </p:sp>
      <p:pic>
        <p:nvPicPr>
          <p:cNvPr id="10" name="Bildobjekt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4160" y="8864268"/>
            <a:ext cx="510702" cy="170234"/>
          </a:xfrm>
          <a:prstGeom prst="rect">
            <a:avLst/>
          </a:prstGeom>
        </p:spPr>
      </p:pic>
    </p:spTree>
    <p:extLst>
      <p:ext uri="{BB962C8B-B14F-4D97-AF65-F5344CB8AC3E}">
        <p14:creationId xmlns:p14="http://schemas.microsoft.com/office/powerpoint/2010/main" val="129227320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081098" cy="374515"/>
          </a:xfrm>
          <a:prstGeom prst="rect">
            <a:avLst/>
          </a:prstGeom>
        </p:spPr>
        <p:txBody>
          <a:bodyPr vert="horz" lIns="91440" tIns="45720" rIns="91440" bIns="45720" rtlCol="0"/>
          <a:lstStyle>
            <a:lvl1pPr algn="l">
              <a:defRPr sz="1200">
                <a:solidFill>
                  <a:schemeClr val="tx2"/>
                </a:solidFill>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5343061" y="34048"/>
            <a:ext cx="1513351" cy="374515"/>
          </a:xfrm>
          <a:prstGeom prst="rect">
            <a:avLst/>
          </a:prstGeom>
        </p:spPr>
        <p:txBody>
          <a:bodyPr vert="horz" lIns="91440" tIns="54000" rIns="91440" bIns="45720" rtlCol="0"/>
          <a:lstStyle>
            <a:lvl1pPr algn="r">
              <a:defRPr sz="800" i="0">
                <a:solidFill>
                  <a:schemeClr val="tx1">
                    <a:lumMod val="50000"/>
                  </a:schemeClr>
                </a:solidFill>
                <a:latin typeface="Arial" panose="020B0604020202020204" pitchFamily="34" charset="0"/>
                <a:cs typeface="Arial" panose="020B0604020202020204" pitchFamily="34" charset="0"/>
              </a:defRPr>
            </a:lvl1pPr>
          </a:lstStyle>
          <a:p>
            <a:r>
              <a:rPr lang="en-US" dirty="0"/>
              <a:t>August 17, 2016</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18122"/>
            <a:ext cx="3095192" cy="282102"/>
          </a:xfrm>
          <a:prstGeom prst="rect">
            <a:avLst/>
          </a:prstGeom>
        </p:spPr>
        <p:txBody>
          <a:bodyPr vert="horz" lIns="91440" tIns="45720" rIns="91440" bIns="45720" rtlCol="0" anchor="b"/>
          <a:lstStyle>
            <a:lvl1pPr algn="l">
              <a:defRPr sz="800" i="0">
                <a:solidFill>
                  <a:schemeClr val="tx1">
                    <a:lumMod val="50000"/>
                  </a:schemeClr>
                </a:solidFill>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095192" y="8818122"/>
            <a:ext cx="667616" cy="282102"/>
          </a:xfrm>
          <a:prstGeom prst="rect">
            <a:avLst/>
          </a:prstGeom>
        </p:spPr>
        <p:txBody>
          <a:bodyPr vert="horz" lIns="91440" tIns="45720" rIns="91440" bIns="45720" rtlCol="0" anchor="b"/>
          <a:lstStyle>
            <a:lvl1pPr algn="ctr">
              <a:defRPr sz="800" i="0">
                <a:solidFill>
                  <a:schemeClr val="tx1">
                    <a:lumMod val="50000"/>
                  </a:schemeClr>
                </a:solidFill>
                <a:latin typeface="Arial" panose="020B0604020202020204" pitchFamily="34" charset="0"/>
                <a:cs typeface="Arial" panose="020B0604020202020204" pitchFamily="34" charset="0"/>
              </a:defRPr>
            </a:lvl1pPr>
          </a:lstStyle>
          <a:p>
            <a:fld id="{DF397B65-D359-4406-9331-554D6FBDAB0B}" type="slidenum">
              <a:rPr lang="en-US" smtClean="0"/>
              <a:pPr/>
              <a:t>‹#›</a:t>
            </a:fld>
            <a:endParaRPr lang="en-US" dirty="0"/>
          </a:p>
        </p:txBody>
      </p:sp>
      <p:pic>
        <p:nvPicPr>
          <p:cNvPr id="17" name="Bildobjekt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160" y="8864268"/>
            <a:ext cx="510702" cy="170234"/>
          </a:xfrm>
          <a:prstGeom prst="rect">
            <a:avLst/>
          </a:prstGeom>
        </p:spPr>
      </p:pic>
    </p:spTree>
    <p:extLst>
      <p:ext uri="{BB962C8B-B14F-4D97-AF65-F5344CB8AC3E}">
        <p14:creationId xmlns:p14="http://schemas.microsoft.com/office/powerpoint/2010/main" val="2448249826"/>
      </p:ext>
    </p:extLst>
  </p:cSld>
  <p:clrMap bg1="lt1" tx1="dk1" bg2="lt2" tx2="dk2" accent1="accent1" accent2="accent2" accent3="accent3" accent4="accent4" accent5="accent5" accent6="accent6" hlink="hlink" folHlink="folHlink"/>
  <p:hf hdr="0" ftr="0"/>
  <p:notesStyle>
    <a:lvl1pPr marL="0" algn="l" defTabSz="914400" rtl="0" eaLnBrk="1" latinLnBrk="0" hangingPunct="1">
      <a:spcBef>
        <a:spcPts val="600"/>
      </a:spcBef>
      <a:defRPr sz="1200" kern="1200">
        <a:solidFill>
          <a:schemeClr val="tx2"/>
        </a:solidFill>
        <a:latin typeface="Arial" panose="020B0604020202020204" pitchFamily="34" charset="0"/>
        <a:ea typeface="+mn-ea"/>
        <a:cs typeface="Arial" panose="020B0604020202020204" pitchFamily="34" charset="0"/>
      </a:defRPr>
    </a:lvl1pPr>
    <a:lvl2pPr marL="360363" indent="-171450" algn="l" defTabSz="914400" rtl="0" eaLnBrk="1" latinLnBrk="0" hangingPunct="1">
      <a:spcBef>
        <a:spcPts val="600"/>
      </a:spcBef>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2pPr>
    <a:lvl3pPr marL="627063" indent="-171450" algn="l" defTabSz="914400" rtl="0" eaLnBrk="1" latinLnBrk="0" hangingPunct="1">
      <a:spcBef>
        <a:spcPts val="600"/>
      </a:spcBef>
      <a:buFont typeface="Helvetica Neue" panose="020B0500000000000000" pitchFamily="34" charset="0"/>
      <a:buChar char="–"/>
      <a:defRPr sz="1000" kern="1200">
        <a:solidFill>
          <a:schemeClr val="tx2"/>
        </a:solidFill>
        <a:latin typeface="Arial" panose="020B0604020202020204" pitchFamily="34" charset="0"/>
        <a:ea typeface="+mn-ea"/>
        <a:cs typeface="Arial" panose="020B0604020202020204" pitchFamily="34" charset="0"/>
      </a:defRPr>
    </a:lvl3pPr>
    <a:lvl4pPr marL="895350" indent="-177800" algn="l" defTabSz="914400" rtl="0" eaLnBrk="1" latinLnBrk="0" hangingPunct="1">
      <a:spcBef>
        <a:spcPts val="600"/>
      </a:spcBef>
      <a:buFont typeface="Helvetica Neue" panose="020B0500000000000000" pitchFamily="34" charset="0"/>
      <a:buChar char="–"/>
      <a:defRPr sz="1000" kern="1200">
        <a:solidFill>
          <a:schemeClr val="tx2"/>
        </a:solidFill>
        <a:latin typeface="Arial" panose="020B0604020202020204" pitchFamily="34" charset="0"/>
        <a:ea typeface="+mn-ea"/>
        <a:cs typeface="Arial" panose="020B0604020202020204" pitchFamily="34" charset="0"/>
      </a:defRPr>
    </a:lvl4pPr>
    <a:lvl5pPr marL="1166813" indent="-171450" algn="l" defTabSz="914400" rtl="0" eaLnBrk="1" latinLnBrk="0" hangingPunct="1">
      <a:spcBef>
        <a:spcPts val="600"/>
      </a:spcBef>
      <a:buFont typeface="Helvetica Neue" panose="020B0500000000000000" pitchFamily="34" charset="0"/>
      <a:buChar char="–"/>
      <a:defRPr sz="1000" kern="1200">
        <a:solidFill>
          <a:schemeClr val="tx2"/>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August 17, 2016</a:t>
            </a:r>
            <a:endParaRPr lang="en-US" dirty="0"/>
          </a:p>
        </p:txBody>
      </p:sp>
      <p:sp>
        <p:nvSpPr>
          <p:cNvPr id="5" name="Slide Number Placeholder 4"/>
          <p:cNvSpPr>
            <a:spLocks noGrp="1"/>
          </p:cNvSpPr>
          <p:nvPr>
            <p:ph type="sldNum" sz="quarter" idx="11"/>
          </p:nvPr>
        </p:nvSpPr>
        <p:spPr/>
        <p:txBody>
          <a:bodyPr/>
          <a:lstStyle/>
          <a:p>
            <a:fld id="{DF397B65-D359-4406-9331-554D6FBDAB0B}" type="slidenum">
              <a:rPr lang="en-US" smtClean="0"/>
              <a:pPr/>
              <a:t>1</a:t>
            </a:fld>
            <a:endParaRPr lang="en-US" dirty="0"/>
          </a:p>
        </p:txBody>
      </p:sp>
    </p:spTree>
    <p:extLst>
      <p:ext uri="{BB962C8B-B14F-4D97-AF65-F5344CB8AC3E}">
        <p14:creationId xmlns:p14="http://schemas.microsoft.com/office/powerpoint/2010/main" val="367800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1" name="Rectangle 30"/>
          <p:cNvSpPr/>
          <p:nvPr userDrawn="1"/>
        </p:nvSpPr>
        <p:spPr>
          <a:xfrm>
            <a:off x="1" y="5490000"/>
            <a:ext cx="12192000" cy="13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4" name="Bildobjekt 8"/>
          <p:cNvPicPr preferRelativeResize="0">
            <a:picLocks noChangeAspect="1"/>
          </p:cNvPicPr>
          <p:nvPr userDrawn="1"/>
        </p:nvPicPr>
        <p:blipFill>
          <a:blip r:embed="rId2"/>
          <a:stretch>
            <a:fillRect/>
          </a:stretch>
        </p:blipFill>
        <p:spPr>
          <a:xfrm>
            <a:off x="10068645" y="5979299"/>
            <a:ext cx="1596644" cy="540000"/>
          </a:xfrm>
          <a:prstGeom prst="rect">
            <a:avLst/>
          </a:prstGeom>
        </p:spPr>
      </p:pic>
      <p:sp>
        <p:nvSpPr>
          <p:cNvPr id="12" name="Picture Placeholder 14"/>
          <p:cNvSpPr>
            <a:spLocks noGrp="1"/>
          </p:cNvSpPr>
          <p:nvPr>
            <p:ph type="pic" sz="quarter" idx="15" hasCustomPrompt="1"/>
          </p:nvPr>
        </p:nvSpPr>
        <p:spPr>
          <a:xfrm>
            <a:off x="0" y="0"/>
            <a:ext cx="12192000" cy="5490000"/>
          </a:xfrm>
        </p:spPr>
        <p:txBody>
          <a:bodyPr anchor="ctr"/>
          <a:lstStyle>
            <a:lvl1pPr marL="0" indent="0" algn="ctr">
              <a:buNone/>
              <a:defRPr sz="1400" baseline="0"/>
            </a:lvl1pPr>
          </a:lstStyle>
          <a:p>
            <a:r>
              <a:rPr lang="en-US" dirty="0"/>
              <a:t>Click to add picture</a:t>
            </a:r>
          </a:p>
        </p:txBody>
      </p:sp>
      <p:sp>
        <p:nvSpPr>
          <p:cNvPr id="15" name="Text Placeholder 9"/>
          <p:cNvSpPr>
            <a:spLocks noGrp="1"/>
          </p:cNvSpPr>
          <p:nvPr>
            <p:ph type="body" sz="quarter" idx="14"/>
          </p:nvPr>
        </p:nvSpPr>
        <p:spPr>
          <a:xfrm>
            <a:off x="0" y="2206800"/>
            <a:ext cx="5544000" cy="2685600"/>
          </a:xfrm>
          <a:blipFill>
            <a:blip r:embed="rId3"/>
            <a:stretch>
              <a:fillRect/>
            </a:stretch>
          </a:blipFill>
        </p:spPr>
        <p:txBody>
          <a:bodyPr/>
          <a:lstStyle>
            <a:lvl1pPr marL="0" indent="0">
              <a:buNone/>
              <a:defRPr sz="100">
                <a:solidFill>
                  <a:schemeClr val="accent1"/>
                </a:solidFill>
              </a:defRPr>
            </a:lvl1pPr>
          </a:lstStyle>
          <a:p>
            <a:pPr lvl="0"/>
            <a:r>
              <a:rPr lang="en-US"/>
              <a:t>Edit Master text styles</a:t>
            </a:r>
          </a:p>
        </p:txBody>
      </p:sp>
      <p:sp>
        <p:nvSpPr>
          <p:cNvPr id="16" name="Subtitle 2"/>
          <p:cNvSpPr>
            <a:spLocks noGrp="1"/>
          </p:cNvSpPr>
          <p:nvPr>
            <p:ph type="subTitle" idx="1" hasCustomPrompt="1"/>
          </p:nvPr>
        </p:nvSpPr>
        <p:spPr>
          <a:xfrm>
            <a:off x="554707" y="3880290"/>
            <a:ext cx="4878504" cy="324000"/>
          </a:xfrm>
        </p:spPr>
        <p:txBody>
          <a:bodyPr/>
          <a:lstStyle>
            <a:lvl1pPr marL="0" indent="0" algn="l">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add name</a:t>
            </a:r>
          </a:p>
        </p:txBody>
      </p:sp>
      <p:sp>
        <p:nvSpPr>
          <p:cNvPr id="17" name="Title 1"/>
          <p:cNvSpPr>
            <a:spLocks noGrp="1"/>
          </p:cNvSpPr>
          <p:nvPr>
            <p:ph type="ctrTitle"/>
          </p:nvPr>
        </p:nvSpPr>
        <p:spPr>
          <a:xfrm>
            <a:off x="554707" y="2671697"/>
            <a:ext cx="4878504" cy="1152000"/>
          </a:xfrm>
        </p:spPr>
        <p:txBody>
          <a:bodyPr anchor="t">
            <a:normAutofit/>
          </a:bodyPr>
          <a:lstStyle>
            <a:lvl1pPr algn="l">
              <a:defRPr sz="3400" spc="-30" baseline="0">
                <a:solidFill>
                  <a:schemeClr val="bg1"/>
                </a:solidFill>
              </a:defRPr>
            </a:lvl1pPr>
          </a:lstStyle>
          <a:p>
            <a:r>
              <a:rPr lang="en-US" noProof="0"/>
              <a:t>Click to edit Master title style</a:t>
            </a:r>
            <a:endParaRPr lang="en-US" noProof="0" dirty="0"/>
          </a:p>
        </p:txBody>
      </p:sp>
      <p:sp>
        <p:nvSpPr>
          <p:cNvPr id="18" name="Text Placeholder 10"/>
          <p:cNvSpPr>
            <a:spLocks noGrp="1"/>
          </p:cNvSpPr>
          <p:nvPr>
            <p:ph type="body" sz="quarter" idx="13" hasCustomPrompt="1"/>
          </p:nvPr>
        </p:nvSpPr>
        <p:spPr>
          <a:xfrm>
            <a:off x="554621" y="4270375"/>
            <a:ext cx="4877804" cy="233363"/>
          </a:xfrm>
        </p:spPr>
        <p:txBody>
          <a:bodyPr/>
          <a:lstStyle>
            <a:lvl1pPr marL="0" indent="0">
              <a:spcBef>
                <a:spcPts val="0"/>
              </a:spcBef>
              <a:spcAft>
                <a:spcPts val="0"/>
              </a:spcAft>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job title</a:t>
            </a:r>
          </a:p>
        </p:txBody>
      </p:sp>
      <p:sp>
        <p:nvSpPr>
          <p:cNvPr id="36" name="Classification"/>
          <p:cNvSpPr txBox="1">
            <a:spLocks/>
          </p:cNvSpPr>
          <p:nvPr userDrawn="1"/>
        </p:nvSpPr>
        <p:spPr>
          <a:xfrm>
            <a:off x="8145849" y="6377834"/>
            <a:ext cx="876794" cy="216000"/>
          </a:xfrm>
          <a:prstGeom prst="rect">
            <a:avLst/>
          </a:prstGeom>
          <a:solidFill>
            <a:srgbClr val="FFFFFF">
              <a:alpha val="50196"/>
            </a:srgbClr>
          </a:solidFill>
        </p:spPr>
        <p:txBody>
          <a:bodyPr vert="horz" lIns="0" tIns="0" rIns="0" bIns="0" rtlCol="0" anchor="ctr"/>
          <a:lstStyle>
            <a:defPPr>
              <a:defRPr lang="en-US"/>
            </a:defPPr>
            <a:lvl1pPr marL="0" algn="l" defTabSz="914400" rtl="0" eaLnBrk="1" latinLnBrk="0" hangingPunct="1">
              <a:defRPr sz="800" i="1"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i="0" noProof="1">
                <a:solidFill>
                  <a:srgbClr val="A6A6A6"/>
                </a:solidFill>
                <a:latin typeface="Arial" panose="020B0604020202020204" pitchFamily="34" charset="0"/>
                <a:cs typeface="Arial" panose="020B0604020202020204" pitchFamily="34" charset="0"/>
              </a:rPr>
              <a:t>Internal</a:t>
            </a:r>
          </a:p>
        </p:txBody>
      </p:sp>
      <p:sp>
        <p:nvSpPr>
          <p:cNvPr id="37" name="Text Box 11"/>
          <p:cNvSpPr txBox="1">
            <a:spLocks noChangeArrowheads="1"/>
          </p:cNvSpPr>
          <p:nvPr userDrawn="1"/>
        </p:nvSpPr>
        <p:spPr bwMode="auto">
          <a:xfrm>
            <a:off x="5359162" y="6367646"/>
            <a:ext cx="2486472"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4" tIns="45678" rIns="91354" bIns="45678">
            <a:spAutoFit/>
          </a:bodyPr>
          <a:lstStyle/>
          <a:p>
            <a:pPr algn="l"/>
            <a:r>
              <a:rPr lang="en-US" sz="800" spc="50" baseline="0" noProof="1">
                <a:solidFill>
                  <a:schemeClr val="bg1">
                    <a:lumMod val="75000"/>
                  </a:schemeClr>
                </a:solidFill>
                <a:latin typeface="Arial" panose="020B0604020202020204" pitchFamily="34" charset="0"/>
                <a:cs typeface="Arial" panose="020B0604020202020204" pitchFamily="34" charset="0"/>
              </a:rPr>
              <a:t>Copyright Autoliv Inc., All Rights Reserved</a:t>
            </a:r>
          </a:p>
        </p:txBody>
      </p:sp>
      <p:sp>
        <p:nvSpPr>
          <p:cNvPr id="4" name="Date Placeholder 3"/>
          <p:cNvSpPr>
            <a:spLocks noGrp="1"/>
          </p:cNvSpPr>
          <p:nvPr>
            <p:ph type="dt" sz="half" idx="10"/>
          </p:nvPr>
        </p:nvSpPr>
        <p:spPr>
          <a:xfrm>
            <a:off x="591793" y="6296047"/>
            <a:ext cx="1224000" cy="216000"/>
          </a:xfrm>
        </p:spPr>
        <p:txBody>
          <a:bodyPr/>
          <a:lstStyle/>
          <a:p>
            <a:r>
              <a:rPr lang="en-US" noProof="0"/>
              <a:t>Date</a:t>
            </a:r>
            <a:endParaRPr lang="en-US" noProof="0" dirty="0"/>
          </a:p>
        </p:txBody>
      </p:sp>
      <p:sp>
        <p:nvSpPr>
          <p:cNvPr id="6" name="Slide Number Placeholder 5"/>
          <p:cNvSpPr>
            <a:spLocks noGrp="1"/>
          </p:cNvSpPr>
          <p:nvPr>
            <p:ph type="sldNum" sz="quarter" idx="12"/>
          </p:nvPr>
        </p:nvSpPr>
        <p:spPr>
          <a:xfrm>
            <a:off x="116733" y="6296047"/>
            <a:ext cx="396000" cy="216000"/>
          </a:xfrm>
        </p:spPr>
        <p:txBody>
          <a:bodyPr/>
          <a:lstStyle/>
          <a:p>
            <a:fld id="{7E74F4B1-9ADB-4B50-83D6-797B7B30BEA4}" type="slidenum">
              <a:rPr lang="en-US" noProof="0" smtClean="0"/>
              <a:t>‹#›</a:t>
            </a:fld>
            <a:endParaRPr lang="en-US" noProof="0" dirty="0"/>
          </a:p>
        </p:txBody>
      </p:sp>
      <p:sp>
        <p:nvSpPr>
          <p:cNvPr id="5" name="Footer Placeholder 4"/>
          <p:cNvSpPr>
            <a:spLocks noGrp="1"/>
          </p:cNvSpPr>
          <p:nvPr>
            <p:ph type="ftr" sz="quarter" idx="11"/>
          </p:nvPr>
        </p:nvSpPr>
        <p:spPr>
          <a:xfrm>
            <a:off x="1907465" y="6296047"/>
            <a:ext cx="3240000" cy="216000"/>
          </a:xfrm>
        </p:spPr>
        <p:txBody>
          <a:bodyPr anchor="b" anchorCtr="0"/>
          <a:lstStyle/>
          <a:p>
            <a:r>
              <a:rPr lang="en-US"/>
              <a:t>Name of presentation</a:t>
            </a:r>
            <a:endParaRPr lang="en-US" dirty="0"/>
          </a:p>
        </p:txBody>
      </p:sp>
    </p:spTree>
    <p:extLst>
      <p:ext uri="{BB962C8B-B14F-4D97-AF65-F5344CB8AC3E}">
        <p14:creationId xmlns:p14="http://schemas.microsoft.com/office/powerpoint/2010/main" val="968036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nd">
    <p:bg>
      <p:bgPr>
        <a:solidFill>
          <a:schemeClr val="accent1"/>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stretch>
            <a:fillRect/>
          </a:stretch>
        </p:blipFill>
        <p:spPr>
          <a:xfrm>
            <a:off x="9360000" y="5555010"/>
            <a:ext cx="1926000" cy="642295"/>
          </a:xfrm>
          <a:prstGeom prst="rect">
            <a:avLst/>
          </a:prstGeom>
        </p:spPr>
      </p:pic>
      <p:sp>
        <p:nvSpPr>
          <p:cNvPr id="6" name="Rubrik 1"/>
          <p:cNvSpPr txBox="1">
            <a:spLocks/>
          </p:cNvSpPr>
          <p:nvPr userDrawn="1"/>
        </p:nvSpPr>
        <p:spPr>
          <a:xfrm>
            <a:off x="695909" y="5922922"/>
            <a:ext cx="2519771" cy="43315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3000" b="0" kern="1200" spc="-100" baseline="0">
                <a:solidFill>
                  <a:schemeClr val="bg1"/>
                </a:solidFill>
                <a:latin typeface="Arial" panose="020B0604020202020204" pitchFamily="34" charset="0"/>
                <a:ea typeface="+mj-ea"/>
                <a:cs typeface="Arial" panose="020B0604020202020204" pitchFamily="34" charset="0"/>
              </a:defRPr>
            </a:lvl1pPr>
          </a:lstStyle>
          <a:p>
            <a:r>
              <a:rPr lang="en-US" sz="1800" spc="0" noProof="0" dirty="0"/>
              <a:t>autoliv.com</a:t>
            </a:r>
          </a:p>
        </p:txBody>
      </p:sp>
      <p:sp>
        <p:nvSpPr>
          <p:cNvPr id="7" name="textruta 11"/>
          <p:cNvSpPr txBox="1"/>
          <p:nvPr userDrawn="1"/>
        </p:nvSpPr>
        <p:spPr>
          <a:xfrm>
            <a:off x="704185" y="4423104"/>
            <a:ext cx="3253135" cy="1338828"/>
          </a:xfrm>
          <a:prstGeom prst="rect">
            <a:avLst/>
          </a:prstGeom>
          <a:noFill/>
        </p:spPr>
        <p:txBody>
          <a:bodyPr wrap="none" rtlCol="0">
            <a:spAutoFit/>
          </a:bodyPr>
          <a:lstStyle/>
          <a:p>
            <a:pPr marL="0" marR="0" indent="0" algn="l" defTabSz="914400" rtl="0" eaLnBrk="1" fontAlgn="auto" latinLnBrk="0" hangingPunct="1">
              <a:lnSpc>
                <a:spcPct val="87000"/>
              </a:lnSpc>
              <a:spcBef>
                <a:spcPts val="0"/>
              </a:spcBef>
              <a:spcAft>
                <a:spcPts val="0"/>
              </a:spcAft>
              <a:buClrTx/>
              <a:buSzTx/>
              <a:buFontTx/>
              <a:buNone/>
              <a:tabLst/>
              <a:defRPr/>
            </a:pPr>
            <a:r>
              <a:rPr lang="en-US" sz="3000" spc="-100" baseline="0" noProof="1">
                <a:solidFill>
                  <a:schemeClr val="bg1"/>
                </a:solidFill>
              </a:rPr>
              <a:t>Each year, Autoliv’s</a:t>
            </a:r>
            <a:br>
              <a:rPr lang="en-US" sz="3000" spc="-100" baseline="0" noProof="1">
                <a:solidFill>
                  <a:schemeClr val="bg1"/>
                </a:solidFill>
              </a:rPr>
            </a:br>
            <a:r>
              <a:rPr lang="en-US" sz="3000" spc="-100" baseline="0" noProof="1">
                <a:solidFill>
                  <a:schemeClr val="bg1"/>
                </a:solidFill>
              </a:rPr>
              <a:t>products save over</a:t>
            </a:r>
            <a:br>
              <a:rPr lang="en-US" sz="3000" spc="-100" baseline="0" noProof="1">
                <a:solidFill>
                  <a:schemeClr val="bg1"/>
                </a:solidFill>
              </a:rPr>
            </a:br>
            <a:r>
              <a:rPr lang="en-US" sz="3000" spc="-100" baseline="0" noProof="1">
                <a:solidFill>
                  <a:schemeClr val="bg1"/>
                </a:solidFill>
              </a:rPr>
              <a:t>30,000 lives </a:t>
            </a:r>
          </a:p>
        </p:txBody>
      </p:sp>
      <p:cxnSp>
        <p:nvCxnSpPr>
          <p:cNvPr id="8" name="Rak 13"/>
          <p:cNvCxnSpPr/>
          <p:nvPr userDrawn="1"/>
        </p:nvCxnSpPr>
        <p:spPr>
          <a:xfrm>
            <a:off x="815826" y="5733691"/>
            <a:ext cx="1190890" cy="0"/>
          </a:xfrm>
          <a:prstGeom prst="line">
            <a:avLst/>
          </a:prstGeom>
          <a:ln w="4445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Classification"/>
          <p:cNvSpPr txBox="1">
            <a:spLocks/>
          </p:cNvSpPr>
          <p:nvPr userDrawn="1"/>
        </p:nvSpPr>
        <p:spPr>
          <a:xfrm>
            <a:off x="6542748" y="5980128"/>
            <a:ext cx="876794" cy="216000"/>
          </a:xfrm>
          <a:prstGeom prst="rect">
            <a:avLst/>
          </a:prstGeom>
          <a:solidFill>
            <a:schemeClr val="tx2">
              <a:alpha val="50000"/>
            </a:schemeClr>
          </a:solidFill>
        </p:spPr>
        <p:txBody>
          <a:bodyPr vert="horz" lIns="0" tIns="0" rIns="0" bIns="0" rtlCol="0" anchor="ctr"/>
          <a:lstStyle>
            <a:defPPr>
              <a:defRPr lang="en-US"/>
            </a:defPPr>
            <a:lvl1pPr marL="0" algn="l" defTabSz="914400" rtl="0" eaLnBrk="1" latinLnBrk="0" hangingPunct="1">
              <a:defRPr sz="800" i="1"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solidFill>
                  <a:srgbClr val="A6A6A6"/>
                </a:solidFill>
                <a:latin typeface="Arial" panose="020B0604020202020204" pitchFamily="34" charset="0"/>
                <a:cs typeface="Arial" panose="020B0604020202020204" pitchFamily="34" charset="0"/>
              </a:rPr>
              <a:t>Internal</a:t>
            </a:r>
            <a:endParaRPr lang="en-US" b="0" i="0" dirty="0">
              <a:solidFill>
                <a:srgbClr val="A6A6A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731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4" name="Bildobjekt 8"/>
          <p:cNvPicPr preferRelativeResize="0">
            <a:picLocks noChangeAspect="1"/>
          </p:cNvPicPr>
          <p:nvPr userDrawn="1"/>
        </p:nvPicPr>
        <p:blipFill>
          <a:blip r:embed="rId2"/>
          <a:stretch>
            <a:fillRect/>
          </a:stretch>
        </p:blipFill>
        <p:spPr>
          <a:xfrm>
            <a:off x="10149840" y="6035040"/>
            <a:ext cx="1596644" cy="540000"/>
          </a:xfrm>
          <a:prstGeom prst="rect">
            <a:avLst/>
          </a:prstGeom>
          <a:solidFill>
            <a:srgbClr val="FFFFFF"/>
          </a:solidFill>
        </p:spPr>
      </p:pic>
      <p:sp>
        <p:nvSpPr>
          <p:cNvPr id="12" name="Picture Placeholder 14"/>
          <p:cNvSpPr>
            <a:spLocks noGrp="1"/>
          </p:cNvSpPr>
          <p:nvPr>
            <p:ph type="pic" sz="quarter" idx="15" hasCustomPrompt="1"/>
          </p:nvPr>
        </p:nvSpPr>
        <p:spPr>
          <a:xfrm>
            <a:off x="0" y="0"/>
            <a:ext cx="12192000" cy="5490000"/>
          </a:xfrm>
        </p:spPr>
        <p:txBody>
          <a:bodyPr anchor="ctr"/>
          <a:lstStyle>
            <a:lvl1pPr marL="0" indent="0" algn="ctr">
              <a:buNone/>
              <a:defRPr sz="1400" baseline="0"/>
            </a:lvl1pPr>
          </a:lstStyle>
          <a:p>
            <a:r>
              <a:rPr lang="en-US" dirty="0"/>
              <a:t>Click to add picture</a:t>
            </a:r>
          </a:p>
        </p:txBody>
      </p:sp>
      <p:sp>
        <p:nvSpPr>
          <p:cNvPr id="15" name="Text Placeholder 9"/>
          <p:cNvSpPr>
            <a:spLocks noGrp="1"/>
          </p:cNvSpPr>
          <p:nvPr>
            <p:ph type="body" sz="quarter" idx="14"/>
          </p:nvPr>
        </p:nvSpPr>
        <p:spPr>
          <a:xfrm>
            <a:off x="0" y="2206800"/>
            <a:ext cx="5544000" cy="2685600"/>
          </a:xfrm>
          <a:blipFill dpi="0" rotWithShape="1">
            <a:blip r:embed="rId3">
              <a:alphaModFix amt="80000"/>
              <a:extLst>
                <a:ext uri="{28A0092B-C50C-407E-A947-70E740481C1C}">
                  <a14:useLocalDpi xmlns:a14="http://schemas.microsoft.com/office/drawing/2010/main" val="0"/>
                </a:ext>
              </a:extLst>
            </a:blip>
            <a:srcRect/>
            <a:stretch>
              <a:fillRect/>
            </a:stretch>
          </a:blipFill>
        </p:spPr>
        <p:txBody>
          <a:bodyPr/>
          <a:lstStyle>
            <a:lvl1pPr marL="0" indent="0">
              <a:buNone/>
              <a:defRPr sz="100">
                <a:solidFill>
                  <a:schemeClr val="accent1"/>
                </a:solidFill>
              </a:defRPr>
            </a:lvl1pPr>
          </a:lstStyle>
          <a:p>
            <a:pPr lvl="0"/>
            <a:r>
              <a:rPr lang="en-US"/>
              <a:t>Edit Master text styles</a:t>
            </a:r>
          </a:p>
        </p:txBody>
      </p:sp>
      <p:sp>
        <p:nvSpPr>
          <p:cNvPr id="16" name="Subtitle 2"/>
          <p:cNvSpPr>
            <a:spLocks noGrp="1"/>
          </p:cNvSpPr>
          <p:nvPr>
            <p:ph type="subTitle" idx="1" hasCustomPrompt="1"/>
          </p:nvPr>
        </p:nvSpPr>
        <p:spPr>
          <a:xfrm>
            <a:off x="554707" y="3880290"/>
            <a:ext cx="4878504" cy="324000"/>
          </a:xfrm>
        </p:spPr>
        <p:txBody>
          <a:bodyPr/>
          <a:lstStyle>
            <a:lvl1pPr marL="0" indent="0" algn="l">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add name</a:t>
            </a:r>
          </a:p>
        </p:txBody>
      </p:sp>
      <p:sp>
        <p:nvSpPr>
          <p:cNvPr id="17" name="Title 1"/>
          <p:cNvSpPr>
            <a:spLocks noGrp="1"/>
          </p:cNvSpPr>
          <p:nvPr>
            <p:ph type="ctrTitle"/>
          </p:nvPr>
        </p:nvSpPr>
        <p:spPr>
          <a:xfrm>
            <a:off x="554707" y="2671697"/>
            <a:ext cx="4878504" cy="1152000"/>
          </a:xfrm>
        </p:spPr>
        <p:txBody>
          <a:bodyPr anchor="t">
            <a:normAutofit/>
          </a:bodyPr>
          <a:lstStyle>
            <a:lvl1pPr algn="l">
              <a:defRPr sz="3400" spc="-30" baseline="0">
                <a:solidFill>
                  <a:schemeClr val="bg1"/>
                </a:solidFill>
              </a:defRPr>
            </a:lvl1pPr>
          </a:lstStyle>
          <a:p>
            <a:r>
              <a:rPr lang="en-US" noProof="0"/>
              <a:t>Click to edit Master title style</a:t>
            </a:r>
            <a:endParaRPr lang="en-US" noProof="0" dirty="0"/>
          </a:p>
        </p:txBody>
      </p:sp>
      <p:sp>
        <p:nvSpPr>
          <p:cNvPr id="18" name="Text Placeholder 10"/>
          <p:cNvSpPr>
            <a:spLocks noGrp="1"/>
          </p:cNvSpPr>
          <p:nvPr>
            <p:ph type="body" sz="quarter" idx="13" hasCustomPrompt="1"/>
          </p:nvPr>
        </p:nvSpPr>
        <p:spPr>
          <a:xfrm>
            <a:off x="554621" y="4270375"/>
            <a:ext cx="4877804" cy="233363"/>
          </a:xfrm>
        </p:spPr>
        <p:txBody>
          <a:bodyPr/>
          <a:lstStyle>
            <a:lvl1pPr marL="0" indent="0">
              <a:spcBef>
                <a:spcPts val="0"/>
              </a:spcBef>
              <a:spcAft>
                <a:spcPts val="0"/>
              </a:spcAft>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job title</a:t>
            </a:r>
          </a:p>
        </p:txBody>
      </p:sp>
      <p:sp>
        <p:nvSpPr>
          <p:cNvPr id="4" name="Date Placeholder 3"/>
          <p:cNvSpPr>
            <a:spLocks noGrp="1"/>
          </p:cNvSpPr>
          <p:nvPr>
            <p:ph type="dt" sz="half" idx="10"/>
          </p:nvPr>
        </p:nvSpPr>
        <p:spPr>
          <a:xfrm>
            <a:off x="591793" y="6428232"/>
            <a:ext cx="1224000" cy="216000"/>
          </a:xfrm>
        </p:spPr>
        <p:txBody>
          <a:bodyPr/>
          <a:lstStyle/>
          <a:p>
            <a:r>
              <a:rPr lang="en-US" noProof="0"/>
              <a:t>Date</a:t>
            </a:r>
            <a:endParaRPr lang="en-US" noProof="0" dirty="0"/>
          </a:p>
        </p:txBody>
      </p:sp>
      <p:sp>
        <p:nvSpPr>
          <p:cNvPr id="6" name="Slide Number Placeholder 5"/>
          <p:cNvSpPr>
            <a:spLocks noGrp="1"/>
          </p:cNvSpPr>
          <p:nvPr>
            <p:ph type="sldNum" sz="quarter" idx="12"/>
          </p:nvPr>
        </p:nvSpPr>
        <p:spPr>
          <a:xfrm>
            <a:off x="116733" y="6428232"/>
            <a:ext cx="396000" cy="216000"/>
          </a:xfrm>
        </p:spPr>
        <p:txBody>
          <a:bodyPr/>
          <a:lstStyle/>
          <a:p>
            <a:fld id="{7E74F4B1-9ADB-4B50-83D6-797B7B30BEA4}" type="slidenum">
              <a:rPr lang="en-US" noProof="0" smtClean="0"/>
              <a:t>‹#›</a:t>
            </a:fld>
            <a:endParaRPr lang="en-US" noProof="0" dirty="0"/>
          </a:p>
        </p:txBody>
      </p:sp>
      <p:sp>
        <p:nvSpPr>
          <p:cNvPr id="5" name="Footer Placeholder 4"/>
          <p:cNvSpPr>
            <a:spLocks noGrp="1"/>
          </p:cNvSpPr>
          <p:nvPr>
            <p:ph type="ftr" sz="quarter" idx="11"/>
          </p:nvPr>
        </p:nvSpPr>
        <p:spPr>
          <a:xfrm>
            <a:off x="1907465" y="6428232"/>
            <a:ext cx="3240000" cy="216000"/>
          </a:xfrm>
        </p:spPr>
        <p:txBody>
          <a:bodyPr anchor="b" anchorCtr="0"/>
          <a:lstStyle/>
          <a:p>
            <a:r>
              <a:rPr lang="en-US"/>
              <a:t>Name of presentation</a:t>
            </a:r>
            <a:endParaRPr lang="en-US" dirty="0"/>
          </a:p>
        </p:txBody>
      </p:sp>
    </p:spTree>
    <p:extLst>
      <p:ext uri="{BB962C8B-B14F-4D97-AF65-F5344CB8AC3E}">
        <p14:creationId xmlns:p14="http://schemas.microsoft.com/office/powerpoint/2010/main" val="1685567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graphic">
    <p:spTree>
      <p:nvGrpSpPr>
        <p:cNvPr id="1" name=""/>
        <p:cNvGrpSpPr/>
        <p:nvPr/>
      </p:nvGrpSpPr>
      <p:grpSpPr>
        <a:xfrm>
          <a:off x="0" y="0"/>
          <a:ext cx="0" cy="0"/>
          <a:chOff x="0" y="0"/>
          <a:chExt cx="0" cy="0"/>
        </a:xfrm>
      </p:grpSpPr>
      <p:sp>
        <p:nvSpPr>
          <p:cNvPr id="11" name="Picture Placeholder 14"/>
          <p:cNvSpPr>
            <a:spLocks noGrp="1"/>
          </p:cNvSpPr>
          <p:nvPr>
            <p:ph type="pic" sz="quarter" idx="15" hasCustomPrompt="1"/>
          </p:nvPr>
        </p:nvSpPr>
        <p:spPr>
          <a:xfrm>
            <a:off x="0" y="0"/>
            <a:ext cx="12192000" cy="5490000"/>
          </a:xfrm>
        </p:spPr>
        <p:txBody>
          <a:bodyPr anchor="ctr"/>
          <a:lstStyle>
            <a:lvl1pPr marL="0" indent="0" algn="ctr">
              <a:buNone/>
              <a:defRPr sz="1400"/>
            </a:lvl1pPr>
          </a:lstStyle>
          <a:p>
            <a:r>
              <a:rPr lang="en-US" dirty="0"/>
              <a:t>Click to add picture</a:t>
            </a:r>
          </a:p>
        </p:txBody>
      </p:sp>
      <p:sp>
        <p:nvSpPr>
          <p:cNvPr id="2" name="Title 1"/>
          <p:cNvSpPr>
            <a:spLocks noGrp="1"/>
          </p:cNvSpPr>
          <p:nvPr>
            <p:ph type="ctrTitle"/>
          </p:nvPr>
        </p:nvSpPr>
        <p:spPr>
          <a:xfrm>
            <a:off x="0" y="2196000"/>
            <a:ext cx="5544000" cy="2682000"/>
          </a:xfrm>
          <a:solidFill>
            <a:srgbClr val="000000">
              <a:alpha val="23137"/>
            </a:srgbClr>
          </a:solidFill>
        </p:spPr>
        <p:txBody>
          <a:bodyPr lIns="540000" tIns="108000" rIns="144000" bIns="108000" anchor="ctr">
            <a:normAutofit/>
          </a:bodyPr>
          <a:lstStyle>
            <a:lvl1pPr algn="l">
              <a:defRPr sz="4800" b="0" spc="-30" baseline="0">
                <a:solidFill>
                  <a:schemeClr val="bg1"/>
                </a:solidFill>
              </a:defRPr>
            </a:lvl1pPr>
          </a:lstStyle>
          <a:p>
            <a:r>
              <a:rPr lang="en-US" noProof="0"/>
              <a:t>Click to edit Master title style</a:t>
            </a:r>
            <a:endParaRPr lang="en-US" noProof="0" dirty="0"/>
          </a:p>
        </p:txBody>
      </p:sp>
      <p:sp>
        <p:nvSpPr>
          <p:cNvPr id="39" name="Date Placeholder 3"/>
          <p:cNvSpPr>
            <a:spLocks noGrp="1"/>
          </p:cNvSpPr>
          <p:nvPr>
            <p:ph type="dt" sz="half" idx="10"/>
          </p:nvPr>
        </p:nvSpPr>
        <p:spPr>
          <a:xfrm>
            <a:off x="591793" y="6428232"/>
            <a:ext cx="1224000" cy="216000"/>
          </a:xfrm>
        </p:spPr>
        <p:txBody>
          <a:bodyPr/>
          <a:lstStyle/>
          <a:p>
            <a:r>
              <a:rPr lang="en-US" noProof="0"/>
              <a:t>Date</a:t>
            </a:r>
            <a:endParaRPr lang="en-US" noProof="0" dirty="0"/>
          </a:p>
        </p:txBody>
      </p:sp>
      <p:sp>
        <p:nvSpPr>
          <p:cNvPr id="40" name="Slide Number Placeholder 5"/>
          <p:cNvSpPr>
            <a:spLocks noGrp="1"/>
          </p:cNvSpPr>
          <p:nvPr>
            <p:ph type="sldNum" sz="quarter" idx="12"/>
          </p:nvPr>
        </p:nvSpPr>
        <p:spPr>
          <a:xfrm>
            <a:off x="116733" y="6428232"/>
            <a:ext cx="396000" cy="216000"/>
          </a:xfrm>
        </p:spPr>
        <p:txBody>
          <a:bodyPr/>
          <a:lstStyle/>
          <a:p>
            <a:fld id="{7E74F4B1-9ADB-4B50-83D6-797B7B30BEA4}" type="slidenum">
              <a:rPr lang="en-US" noProof="0" smtClean="0"/>
              <a:t>‹#›</a:t>
            </a:fld>
            <a:endParaRPr lang="en-US" noProof="0" dirty="0"/>
          </a:p>
        </p:txBody>
      </p:sp>
      <p:sp>
        <p:nvSpPr>
          <p:cNvPr id="41" name="Footer Placeholder 4"/>
          <p:cNvSpPr>
            <a:spLocks noGrp="1"/>
          </p:cNvSpPr>
          <p:nvPr>
            <p:ph type="ftr" sz="quarter" idx="11"/>
          </p:nvPr>
        </p:nvSpPr>
        <p:spPr>
          <a:xfrm>
            <a:off x="1907465" y="6428232"/>
            <a:ext cx="3240000" cy="216000"/>
          </a:xfrm>
        </p:spPr>
        <p:txBody>
          <a:bodyPr anchor="b" anchorCtr="0"/>
          <a:lstStyle/>
          <a:p>
            <a:r>
              <a:rPr lang="en-US" noProof="0"/>
              <a:t>Name of presentation</a:t>
            </a:r>
            <a:endParaRPr lang="en-US" noProof="0" dirty="0"/>
          </a:p>
        </p:txBody>
      </p:sp>
      <p:pic>
        <p:nvPicPr>
          <p:cNvPr id="10" name="Bildobjekt 8">
            <a:extLst>
              <a:ext uri="{FF2B5EF4-FFF2-40B4-BE49-F238E27FC236}">
                <a16:creationId xmlns:a16="http://schemas.microsoft.com/office/drawing/2014/main" id="{3672E42C-4D98-4544-8D91-F249C64572E2}"/>
              </a:ext>
            </a:extLst>
          </p:cNvPr>
          <p:cNvPicPr preferRelativeResize="0">
            <a:picLocks noChangeAspect="1"/>
          </p:cNvPicPr>
          <p:nvPr userDrawn="1"/>
        </p:nvPicPr>
        <p:blipFill>
          <a:blip r:embed="rId2"/>
          <a:stretch>
            <a:fillRect/>
          </a:stretch>
        </p:blipFill>
        <p:spPr>
          <a:xfrm>
            <a:off x="10149840" y="6035040"/>
            <a:ext cx="1596644" cy="540000"/>
          </a:xfrm>
          <a:prstGeom prst="rect">
            <a:avLst/>
          </a:prstGeom>
          <a:solidFill>
            <a:schemeClr val="bg1"/>
          </a:solidFill>
        </p:spPr>
      </p:pic>
    </p:spTree>
    <p:extLst>
      <p:ext uri="{BB962C8B-B14F-4D97-AF65-F5344CB8AC3E}">
        <p14:creationId xmlns:p14="http://schemas.microsoft.com/office/powerpoint/2010/main" val="2015120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0333" y="668612"/>
            <a:ext cx="11178000" cy="1116000"/>
          </a:xfrm>
        </p:spPr>
        <p:txBody>
          <a:bodyPr/>
          <a:lstStyle/>
          <a:p>
            <a:r>
              <a:rPr lang="en-US" noProof="0"/>
              <a:t>Click to edit Master title style</a:t>
            </a:r>
            <a:endParaRPr lang="en-US" noProof="0" dirty="0"/>
          </a:p>
        </p:txBody>
      </p:sp>
      <p:sp>
        <p:nvSpPr>
          <p:cNvPr id="3" name="Content Placeholder 2"/>
          <p:cNvSpPr>
            <a:spLocks noGrp="1"/>
          </p:cNvSpPr>
          <p:nvPr>
            <p:ph sz="half" idx="1"/>
          </p:nvPr>
        </p:nvSpPr>
        <p:spPr>
          <a:xfrm>
            <a:off x="550333" y="1918800"/>
            <a:ext cx="5364000" cy="4140000"/>
          </a:xfrm>
        </p:spPr>
        <p:txBody>
          <a:bodyPr/>
          <a:lstStyle>
            <a:lvl1pPr>
              <a:defRPr sz="2000"/>
            </a:lvl1pPr>
            <a:lvl2pPr>
              <a:defRPr sz="1600"/>
            </a:lvl2pPr>
            <a:lvl3pPr>
              <a:defRPr sz="1600"/>
            </a:lvl3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6364333" y="1918800"/>
            <a:ext cx="5364000" cy="4140000"/>
          </a:xfrm>
        </p:spPr>
        <p:txBody>
          <a:bodyPr/>
          <a:lstStyle>
            <a:lvl1pPr>
              <a:defRPr sz="2000"/>
            </a:lvl1pPr>
            <a:lvl2pPr>
              <a:defRPr sz="1600"/>
            </a:lvl2pPr>
            <a:lvl3pPr>
              <a:defRPr sz="1600"/>
            </a:lvl3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10"/>
          </p:nvPr>
        </p:nvSpPr>
        <p:spPr/>
        <p:txBody>
          <a:bodyPr/>
          <a:lstStyle/>
          <a:p>
            <a:r>
              <a:rPr lang="en-US" noProof="0"/>
              <a:t>Date</a:t>
            </a:r>
            <a:endParaRPr lang="en-US" noProof="0" dirty="0"/>
          </a:p>
        </p:txBody>
      </p:sp>
      <p:sp>
        <p:nvSpPr>
          <p:cNvPr id="6" name="Footer Placeholder 5"/>
          <p:cNvSpPr>
            <a:spLocks noGrp="1"/>
          </p:cNvSpPr>
          <p:nvPr>
            <p:ph type="ftr" sz="quarter" idx="11"/>
          </p:nvPr>
        </p:nvSpPr>
        <p:spPr/>
        <p:txBody>
          <a:bodyPr/>
          <a:lstStyle/>
          <a:p>
            <a:r>
              <a:rPr lang="en-US" noProof="0"/>
              <a:t>Name of presentation</a:t>
            </a:r>
            <a:endParaRPr lang="en-US" noProof="0" dirty="0"/>
          </a:p>
        </p:txBody>
      </p:sp>
      <p:sp>
        <p:nvSpPr>
          <p:cNvPr id="7" name="Slide Number Placeholder 6"/>
          <p:cNvSpPr>
            <a:spLocks noGrp="1"/>
          </p:cNvSpPr>
          <p:nvPr>
            <p:ph type="sldNum" sz="quarter" idx="12"/>
          </p:nvPr>
        </p:nvSpPr>
        <p:spPr/>
        <p:txBody>
          <a:bodyPr/>
          <a:lstStyle/>
          <a:p>
            <a:fld id="{7E74F4B1-9ADB-4B50-83D6-797B7B30BEA4}" type="slidenum">
              <a:rPr lang="en-US" noProof="0" smtClean="0"/>
              <a:t>‹#›</a:t>
            </a:fld>
            <a:endParaRPr lang="en-US" noProof="0" dirty="0"/>
          </a:p>
        </p:txBody>
      </p:sp>
    </p:spTree>
    <p:extLst>
      <p:ext uri="{BB962C8B-B14F-4D97-AF65-F5344CB8AC3E}">
        <p14:creationId xmlns:p14="http://schemas.microsoft.com/office/powerpoint/2010/main" val="3102589740"/>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noProof="0"/>
              <a:t>Date</a:t>
            </a:r>
            <a:endParaRPr lang="en-US" noProof="0" dirty="0"/>
          </a:p>
        </p:txBody>
      </p:sp>
      <p:sp>
        <p:nvSpPr>
          <p:cNvPr id="4" name="Footer Placeholder 3"/>
          <p:cNvSpPr>
            <a:spLocks noGrp="1"/>
          </p:cNvSpPr>
          <p:nvPr>
            <p:ph type="ftr" sz="quarter" idx="11"/>
          </p:nvPr>
        </p:nvSpPr>
        <p:spPr/>
        <p:txBody>
          <a:bodyPr/>
          <a:lstStyle/>
          <a:p>
            <a:r>
              <a:rPr lang="en-US" noProof="0"/>
              <a:t>Name of presentation</a:t>
            </a:r>
            <a:endParaRPr lang="en-US" noProof="0" dirty="0"/>
          </a:p>
        </p:txBody>
      </p:sp>
      <p:sp>
        <p:nvSpPr>
          <p:cNvPr id="5" name="Slide Number Placeholder 4"/>
          <p:cNvSpPr>
            <a:spLocks noGrp="1"/>
          </p:cNvSpPr>
          <p:nvPr>
            <p:ph type="sldNum" sz="quarter" idx="12"/>
          </p:nvPr>
        </p:nvSpPr>
        <p:spPr/>
        <p:txBody>
          <a:bodyPr/>
          <a:lstStyle/>
          <a:p>
            <a:fld id="{7E74F4B1-9ADB-4B50-83D6-797B7B30BEA4}" type="slidenum">
              <a:rPr lang="en-US" noProof="0" smtClean="0"/>
              <a:t>‹#›</a:t>
            </a:fld>
            <a:endParaRPr lang="en-US" noProof="0"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845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4" name="Bildobjekt 8"/>
          <p:cNvPicPr preferRelativeResize="0">
            <a:picLocks noChangeAspect="1"/>
          </p:cNvPicPr>
          <p:nvPr userDrawn="1"/>
        </p:nvPicPr>
        <p:blipFill>
          <a:blip r:embed="rId2"/>
          <a:stretch>
            <a:fillRect/>
          </a:stretch>
        </p:blipFill>
        <p:spPr>
          <a:xfrm>
            <a:off x="10149840" y="6035040"/>
            <a:ext cx="1596644" cy="540000"/>
          </a:xfrm>
          <a:prstGeom prst="rect">
            <a:avLst/>
          </a:prstGeom>
          <a:solidFill>
            <a:srgbClr val="FFFFFF"/>
          </a:solidFill>
        </p:spPr>
      </p:pic>
      <p:sp>
        <p:nvSpPr>
          <p:cNvPr id="12" name="Picture Placeholder 14"/>
          <p:cNvSpPr>
            <a:spLocks noGrp="1"/>
          </p:cNvSpPr>
          <p:nvPr>
            <p:ph type="pic" sz="quarter" idx="15" hasCustomPrompt="1"/>
          </p:nvPr>
        </p:nvSpPr>
        <p:spPr>
          <a:xfrm>
            <a:off x="0" y="0"/>
            <a:ext cx="12192000" cy="5490000"/>
          </a:xfrm>
        </p:spPr>
        <p:txBody>
          <a:bodyPr anchor="ctr"/>
          <a:lstStyle>
            <a:lvl1pPr marL="0" indent="0" algn="ctr">
              <a:buNone/>
              <a:defRPr sz="1400" baseline="0"/>
            </a:lvl1pPr>
          </a:lstStyle>
          <a:p>
            <a:r>
              <a:rPr lang="en-US" dirty="0"/>
              <a:t>Click to add picture</a:t>
            </a:r>
          </a:p>
        </p:txBody>
      </p:sp>
      <p:sp>
        <p:nvSpPr>
          <p:cNvPr id="16" name="Subtitle 2"/>
          <p:cNvSpPr>
            <a:spLocks noGrp="1"/>
          </p:cNvSpPr>
          <p:nvPr>
            <p:ph type="subTitle" idx="1" hasCustomPrompt="1"/>
          </p:nvPr>
        </p:nvSpPr>
        <p:spPr>
          <a:xfrm>
            <a:off x="554707" y="4000605"/>
            <a:ext cx="4878504" cy="324000"/>
          </a:xfrm>
        </p:spPr>
        <p:txBody>
          <a:bodyPr/>
          <a:lstStyle>
            <a:lvl1pPr marL="0" indent="0" algn="l">
              <a:spcBef>
                <a:spcPts val="0"/>
              </a:spcBef>
              <a:spcAft>
                <a:spcPts val="0"/>
              </a:spcAft>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add name</a:t>
            </a:r>
          </a:p>
        </p:txBody>
      </p:sp>
      <p:sp>
        <p:nvSpPr>
          <p:cNvPr id="17" name="Title 1"/>
          <p:cNvSpPr>
            <a:spLocks noGrp="1"/>
          </p:cNvSpPr>
          <p:nvPr>
            <p:ph type="ctrTitle"/>
          </p:nvPr>
        </p:nvSpPr>
        <p:spPr>
          <a:xfrm>
            <a:off x="554707" y="2671697"/>
            <a:ext cx="4878504" cy="1152000"/>
          </a:xfrm>
        </p:spPr>
        <p:txBody>
          <a:bodyPr anchor="t">
            <a:noAutofit/>
          </a:bodyPr>
          <a:lstStyle>
            <a:lvl1pPr algn="l">
              <a:defRPr sz="4600" b="0" i="0" spc="-30" baseline="0">
                <a:solidFill>
                  <a:schemeClr val="bg1"/>
                </a:solidFill>
              </a:defRPr>
            </a:lvl1pPr>
          </a:lstStyle>
          <a:p>
            <a:r>
              <a:rPr lang="en-US" noProof="0" dirty="0"/>
              <a:t>Click to edit Master title style</a:t>
            </a:r>
          </a:p>
        </p:txBody>
      </p:sp>
      <p:sp>
        <p:nvSpPr>
          <p:cNvPr id="18" name="Text Placeholder 10"/>
          <p:cNvSpPr>
            <a:spLocks noGrp="1"/>
          </p:cNvSpPr>
          <p:nvPr>
            <p:ph type="body" sz="quarter" idx="13" hasCustomPrompt="1"/>
          </p:nvPr>
        </p:nvSpPr>
        <p:spPr>
          <a:xfrm>
            <a:off x="554621" y="4390690"/>
            <a:ext cx="4877804" cy="233363"/>
          </a:xfrm>
        </p:spPr>
        <p:txBody>
          <a:bodyPr/>
          <a:lstStyle>
            <a:lvl1pPr marL="0" indent="0">
              <a:spcBef>
                <a:spcPts val="0"/>
              </a:spcBef>
              <a:spcAft>
                <a:spcPts val="0"/>
              </a:spcAft>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add job title</a:t>
            </a:r>
          </a:p>
        </p:txBody>
      </p:sp>
      <p:sp>
        <p:nvSpPr>
          <p:cNvPr id="4" name="Date Placeholder 3"/>
          <p:cNvSpPr>
            <a:spLocks noGrp="1"/>
          </p:cNvSpPr>
          <p:nvPr>
            <p:ph type="dt" sz="half" idx="10"/>
          </p:nvPr>
        </p:nvSpPr>
        <p:spPr>
          <a:xfrm>
            <a:off x="591793" y="6428232"/>
            <a:ext cx="1224000" cy="216000"/>
          </a:xfrm>
        </p:spPr>
        <p:txBody>
          <a:bodyPr/>
          <a:lstStyle/>
          <a:p>
            <a:r>
              <a:rPr lang="en-US" noProof="0"/>
              <a:t>Date</a:t>
            </a:r>
            <a:endParaRPr lang="en-US" noProof="0" dirty="0"/>
          </a:p>
        </p:txBody>
      </p:sp>
      <p:sp>
        <p:nvSpPr>
          <p:cNvPr id="6" name="Slide Number Placeholder 5"/>
          <p:cNvSpPr>
            <a:spLocks noGrp="1"/>
          </p:cNvSpPr>
          <p:nvPr>
            <p:ph type="sldNum" sz="quarter" idx="12"/>
          </p:nvPr>
        </p:nvSpPr>
        <p:spPr>
          <a:xfrm>
            <a:off x="116733" y="6428232"/>
            <a:ext cx="396000" cy="216000"/>
          </a:xfrm>
        </p:spPr>
        <p:txBody>
          <a:bodyPr/>
          <a:lstStyle/>
          <a:p>
            <a:fld id="{7E74F4B1-9ADB-4B50-83D6-797B7B30BEA4}" type="slidenum">
              <a:rPr lang="en-US" noProof="0" smtClean="0"/>
              <a:t>‹#›</a:t>
            </a:fld>
            <a:endParaRPr lang="en-US" noProof="0" dirty="0"/>
          </a:p>
        </p:txBody>
      </p:sp>
      <p:sp>
        <p:nvSpPr>
          <p:cNvPr id="5" name="Footer Placeholder 4"/>
          <p:cNvSpPr>
            <a:spLocks noGrp="1"/>
          </p:cNvSpPr>
          <p:nvPr>
            <p:ph type="ftr" sz="quarter" idx="11"/>
          </p:nvPr>
        </p:nvSpPr>
        <p:spPr>
          <a:xfrm>
            <a:off x="1907465" y="6428232"/>
            <a:ext cx="3240000" cy="216000"/>
          </a:xfrm>
        </p:spPr>
        <p:txBody>
          <a:bodyPr anchor="b" anchorCtr="0"/>
          <a:lstStyle/>
          <a:p>
            <a:r>
              <a:rPr lang="en-US"/>
              <a:t>Name of presentation</a:t>
            </a:r>
            <a:endParaRPr lang="en-US" dirty="0"/>
          </a:p>
        </p:txBody>
      </p:sp>
    </p:spTree>
    <p:extLst>
      <p:ext uri="{BB962C8B-B14F-4D97-AF65-F5344CB8AC3E}">
        <p14:creationId xmlns:p14="http://schemas.microsoft.com/office/powerpoint/2010/main" val="102322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10"/>
          </p:nvPr>
        </p:nvSpPr>
        <p:spPr/>
        <p:txBody>
          <a:bodyPr/>
          <a:lstStyle/>
          <a:p>
            <a:r>
              <a:rPr lang="en-US" noProof="0"/>
              <a:t>Date</a:t>
            </a:r>
            <a:endParaRPr lang="en-US" noProof="0" dirty="0"/>
          </a:p>
        </p:txBody>
      </p:sp>
      <p:sp>
        <p:nvSpPr>
          <p:cNvPr id="5" name="Footer Placeholder 4"/>
          <p:cNvSpPr>
            <a:spLocks noGrp="1"/>
          </p:cNvSpPr>
          <p:nvPr>
            <p:ph type="ftr" sz="quarter" idx="11"/>
          </p:nvPr>
        </p:nvSpPr>
        <p:spPr/>
        <p:txBody>
          <a:bodyPr/>
          <a:lstStyle/>
          <a:p>
            <a:r>
              <a:rPr lang="en-US" noProof="0"/>
              <a:t>Name of presentation</a:t>
            </a:r>
            <a:endParaRPr lang="en-US" noProof="0" dirty="0"/>
          </a:p>
        </p:txBody>
      </p:sp>
      <p:sp>
        <p:nvSpPr>
          <p:cNvPr id="6" name="Slide Number Placeholder 5"/>
          <p:cNvSpPr>
            <a:spLocks noGrp="1"/>
          </p:cNvSpPr>
          <p:nvPr>
            <p:ph type="sldNum" sz="quarter" idx="12"/>
          </p:nvPr>
        </p:nvSpPr>
        <p:spPr/>
        <p:txBody>
          <a:bodyPr/>
          <a:lstStyle/>
          <a:p>
            <a:fld id="{7E74F4B1-9ADB-4B50-83D6-797B7B30BEA4}" type="slidenum">
              <a:rPr lang="en-US" noProof="0" smtClean="0"/>
              <a:t>‹#›</a:t>
            </a:fld>
            <a:endParaRPr lang="en-US" noProof="0" dirty="0"/>
          </a:p>
        </p:txBody>
      </p:sp>
    </p:spTree>
    <p:extLst>
      <p:ext uri="{BB962C8B-B14F-4D97-AF65-F5344CB8AC3E}">
        <p14:creationId xmlns:p14="http://schemas.microsoft.com/office/powerpoint/2010/main" val="1853903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15" name="Picture Placeholder 14"/>
          <p:cNvSpPr>
            <a:spLocks noGrp="1"/>
          </p:cNvSpPr>
          <p:nvPr>
            <p:ph type="pic" sz="quarter" idx="15" hasCustomPrompt="1"/>
          </p:nvPr>
        </p:nvSpPr>
        <p:spPr>
          <a:xfrm>
            <a:off x="0" y="0"/>
            <a:ext cx="12192000" cy="5490000"/>
          </a:xfrm>
        </p:spPr>
        <p:txBody>
          <a:bodyPr anchor="ctr"/>
          <a:lstStyle>
            <a:lvl1pPr marL="0" indent="0" algn="ctr">
              <a:buNone/>
              <a:defRPr sz="1400"/>
            </a:lvl1pPr>
          </a:lstStyle>
          <a:p>
            <a:r>
              <a:rPr lang="en-US" dirty="0"/>
              <a:t>Click to add picture</a:t>
            </a:r>
          </a:p>
        </p:txBody>
      </p:sp>
      <p:sp>
        <p:nvSpPr>
          <p:cNvPr id="2" name="Title 1"/>
          <p:cNvSpPr>
            <a:spLocks noGrp="1"/>
          </p:cNvSpPr>
          <p:nvPr>
            <p:ph type="ctrTitle"/>
          </p:nvPr>
        </p:nvSpPr>
        <p:spPr>
          <a:xfrm>
            <a:off x="0" y="2196000"/>
            <a:ext cx="5544000" cy="2682000"/>
          </a:xfrm>
          <a:solidFill>
            <a:srgbClr val="000000">
              <a:alpha val="23137"/>
            </a:srgbClr>
          </a:solidFill>
        </p:spPr>
        <p:txBody>
          <a:bodyPr lIns="540000" tIns="108000" rIns="144000" bIns="108000" anchor="ctr">
            <a:normAutofit/>
          </a:bodyPr>
          <a:lstStyle>
            <a:lvl1pPr algn="l">
              <a:defRPr sz="4800" b="0" spc="-30" baseline="0">
                <a:solidFill>
                  <a:schemeClr val="bg1"/>
                </a:solidFill>
              </a:defRPr>
            </a:lvl1pPr>
          </a:lstStyle>
          <a:p>
            <a:r>
              <a:rPr lang="en-US" noProof="0"/>
              <a:t>Click to edit Master title style</a:t>
            </a:r>
            <a:endParaRPr lang="en-US" noProof="0" dirty="0"/>
          </a:p>
        </p:txBody>
      </p:sp>
      <p:sp>
        <p:nvSpPr>
          <p:cNvPr id="17" name="Text Placeholder 9"/>
          <p:cNvSpPr>
            <a:spLocks noGrp="1"/>
          </p:cNvSpPr>
          <p:nvPr>
            <p:ph type="body" sz="quarter" idx="14"/>
          </p:nvPr>
        </p:nvSpPr>
        <p:spPr>
          <a:xfrm>
            <a:off x="0" y="0"/>
            <a:ext cx="12193200" cy="306000"/>
          </a:xfrm>
          <a:blipFill>
            <a:blip r:embed="rId2"/>
            <a:stretch>
              <a:fillRect/>
            </a:stretch>
          </a:blipFill>
        </p:spPr>
        <p:txBody>
          <a:bodyPr/>
          <a:lstStyle>
            <a:lvl1pPr marL="0" indent="0">
              <a:buNone/>
              <a:defRPr sz="100">
                <a:solidFill>
                  <a:schemeClr val="accent1"/>
                </a:solidFill>
              </a:defRPr>
            </a:lvl1pPr>
          </a:lstStyle>
          <a:p>
            <a:pPr lvl="0"/>
            <a:r>
              <a:rPr lang="en-US"/>
              <a:t>Edit Master text styles</a:t>
            </a:r>
          </a:p>
        </p:txBody>
      </p:sp>
      <p:sp>
        <p:nvSpPr>
          <p:cNvPr id="22" name="Rectangle 21"/>
          <p:cNvSpPr/>
          <p:nvPr userDrawn="1"/>
        </p:nvSpPr>
        <p:spPr>
          <a:xfrm>
            <a:off x="1" y="5490000"/>
            <a:ext cx="12192000" cy="13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6" name="Bildobjekt 8"/>
          <p:cNvPicPr preferRelativeResize="0">
            <a:picLocks noChangeAspect="1"/>
          </p:cNvPicPr>
          <p:nvPr userDrawn="1"/>
        </p:nvPicPr>
        <p:blipFill>
          <a:blip r:embed="rId3"/>
          <a:stretch>
            <a:fillRect/>
          </a:stretch>
        </p:blipFill>
        <p:spPr>
          <a:xfrm>
            <a:off x="10068645" y="5979299"/>
            <a:ext cx="1596644" cy="540000"/>
          </a:xfrm>
          <a:prstGeom prst="rect">
            <a:avLst/>
          </a:prstGeom>
        </p:spPr>
      </p:pic>
      <p:sp>
        <p:nvSpPr>
          <p:cNvPr id="39" name="Classification"/>
          <p:cNvSpPr txBox="1">
            <a:spLocks/>
          </p:cNvSpPr>
          <p:nvPr userDrawn="1"/>
        </p:nvSpPr>
        <p:spPr>
          <a:xfrm>
            <a:off x="8145849" y="6377834"/>
            <a:ext cx="876794" cy="216000"/>
          </a:xfrm>
          <a:prstGeom prst="rect">
            <a:avLst/>
          </a:prstGeom>
          <a:solidFill>
            <a:srgbClr val="FFFFFF">
              <a:alpha val="50196"/>
            </a:srgbClr>
          </a:solidFill>
        </p:spPr>
        <p:txBody>
          <a:bodyPr vert="horz" lIns="0" tIns="0" rIns="0" bIns="0" rtlCol="0" anchor="ctr"/>
          <a:lstStyle>
            <a:defPPr>
              <a:defRPr lang="en-US"/>
            </a:defPPr>
            <a:lvl1pPr marL="0" algn="l" defTabSz="914400" rtl="0" eaLnBrk="1" latinLnBrk="0" hangingPunct="1">
              <a:defRPr sz="800" i="1"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i="0">
                <a:solidFill>
                  <a:srgbClr val="A6A6A6"/>
                </a:solidFill>
                <a:latin typeface="Arial" panose="020B0604020202020204" pitchFamily="34" charset="0"/>
                <a:cs typeface="Arial" panose="020B0604020202020204" pitchFamily="34" charset="0"/>
              </a:rPr>
              <a:t>Internal</a:t>
            </a:r>
            <a:endParaRPr lang="en-US" b="0" i="0" dirty="0">
              <a:solidFill>
                <a:srgbClr val="A6A6A6"/>
              </a:solidFill>
              <a:latin typeface="Arial" panose="020B0604020202020204" pitchFamily="34" charset="0"/>
              <a:cs typeface="Arial" panose="020B0604020202020204" pitchFamily="34" charset="0"/>
            </a:endParaRPr>
          </a:p>
        </p:txBody>
      </p:sp>
      <p:sp>
        <p:nvSpPr>
          <p:cNvPr id="40" name="Text Box 11"/>
          <p:cNvSpPr txBox="1">
            <a:spLocks noChangeArrowheads="1"/>
          </p:cNvSpPr>
          <p:nvPr userDrawn="1"/>
        </p:nvSpPr>
        <p:spPr bwMode="auto">
          <a:xfrm>
            <a:off x="5359162" y="6367646"/>
            <a:ext cx="2486472"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4" tIns="45678" rIns="91354" bIns="45678">
            <a:spAutoFit/>
          </a:bodyPr>
          <a:lstStyle/>
          <a:p>
            <a:pPr algn="l"/>
            <a:r>
              <a:rPr lang="en-US" sz="800" spc="50" baseline="0" noProof="1">
                <a:solidFill>
                  <a:schemeClr val="bg1">
                    <a:lumMod val="75000"/>
                  </a:schemeClr>
                </a:solidFill>
                <a:latin typeface="Arial" panose="020B0604020202020204" pitchFamily="34" charset="0"/>
                <a:cs typeface="Arial" panose="020B0604020202020204" pitchFamily="34" charset="0"/>
              </a:rPr>
              <a:t>Copyright Autoliv Inc., All Rights Reserved</a:t>
            </a:r>
          </a:p>
        </p:txBody>
      </p:sp>
      <p:sp>
        <p:nvSpPr>
          <p:cNvPr id="41" name="Date Placeholder 3"/>
          <p:cNvSpPr>
            <a:spLocks noGrp="1"/>
          </p:cNvSpPr>
          <p:nvPr>
            <p:ph type="dt" sz="half" idx="10"/>
          </p:nvPr>
        </p:nvSpPr>
        <p:spPr>
          <a:xfrm>
            <a:off x="591793" y="6296047"/>
            <a:ext cx="1224000" cy="216000"/>
          </a:xfrm>
        </p:spPr>
        <p:txBody>
          <a:bodyPr/>
          <a:lstStyle/>
          <a:p>
            <a:r>
              <a:rPr lang="en-US" noProof="0"/>
              <a:t>Date</a:t>
            </a:r>
            <a:endParaRPr lang="en-US" noProof="0" dirty="0"/>
          </a:p>
        </p:txBody>
      </p:sp>
      <p:sp>
        <p:nvSpPr>
          <p:cNvPr id="42" name="Slide Number Placeholder 5"/>
          <p:cNvSpPr>
            <a:spLocks noGrp="1"/>
          </p:cNvSpPr>
          <p:nvPr>
            <p:ph type="sldNum" sz="quarter" idx="12"/>
          </p:nvPr>
        </p:nvSpPr>
        <p:spPr>
          <a:xfrm>
            <a:off x="116733" y="6296047"/>
            <a:ext cx="396000" cy="216000"/>
          </a:xfrm>
        </p:spPr>
        <p:txBody>
          <a:bodyPr/>
          <a:lstStyle/>
          <a:p>
            <a:fld id="{7E74F4B1-9ADB-4B50-83D6-797B7B30BEA4}" type="slidenum">
              <a:rPr lang="en-US" noProof="0" smtClean="0"/>
              <a:t>‹#›</a:t>
            </a:fld>
            <a:endParaRPr lang="en-US" noProof="0" dirty="0"/>
          </a:p>
        </p:txBody>
      </p:sp>
      <p:sp>
        <p:nvSpPr>
          <p:cNvPr id="43" name="Footer Placeholder 4"/>
          <p:cNvSpPr>
            <a:spLocks noGrp="1"/>
          </p:cNvSpPr>
          <p:nvPr>
            <p:ph type="ftr" sz="quarter" idx="11"/>
          </p:nvPr>
        </p:nvSpPr>
        <p:spPr>
          <a:xfrm>
            <a:off x="1907465" y="6296047"/>
            <a:ext cx="3240000" cy="216000"/>
          </a:xfrm>
        </p:spPr>
        <p:txBody>
          <a:bodyPr anchor="b" anchorCtr="0"/>
          <a:lstStyle/>
          <a:p>
            <a:r>
              <a:rPr lang="en-US" noProof="0"/>
              <a:t>Name of presentation</a:t>
            </a:r>
            <a:endParaRPr lang="en-US" noProof="0" dirty="0"/>
          </a:p>
        </p:txBody>
      </p:sp>
    </p:spTree>
    <p:extLst>
      <p:ext uri="{BB962C8B-B14F-4D97-AF65-F5344CB8AC3E}">
        <p14:creationId xmlns:p14="http://schemas.microsoft.com/office/powerpoint/2010/main" val="1433453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graphic">
    <p:spTree>
      <p:nvGrpSpPr>
        <p:cNvPr id="1" name=""/>
        <p:cNvGrpSpPr/>
        <p:nvPr/>
      </p:nvGrpSpPr>
      <p:grpSpPr>
        <a:xfrm>
          <a:off x="0" y="0"/>
          <a:ext cx="0" cy="0"/>
          <a:chOff x="0" y="0"/>
          <a:chExt cx="0" cy="0"/>
        </a:xfrm>
      </p:grpSpPr>
      <p:sp>
        <p:nvSpPr>
          <p:cNvPr id="11" name="Picture Placeholder 14"/>
          <p:cNvSpPr>
            <a:spLocks noGrp="1"/>
          </p:cNvSpPr>
          <p:nvPr>
            <p:ph type="pic" sz="quarter" idx="15" hasCustomPrompt="1"/>
          </p:nvPr>
        </p:nvSpPr>
        <p:spPr>
          <a:xfrm>
            <a:off x="0" y="0"/>
            <a:ext cx="12192000" cy="5490000"/>
          </a:xfrm>
        </p:spPr>
        <p:txBody>
          <a:bodyPr anchor="ctr"/>
          <a:lstStyle>
            <a:lvl1pPr marL="0" indent="0" algn="ctr">
              <a:buNone/>
              <a:defRPr sz="1400"/>
            </a:lvl1pPr>
          </a:lstStyle>
          <a:p>
            <a:r>
              <a:rPr lang="en-US" dirty="0"/>
              <a:t>Click to add picture</a:t>
            </a:r>
          </a:p>
        </p:txBody>
      </p:sp>
      <p:sp>
        <p:nvSpPr>
          <p:cNvPr id="13" name="Rectangle 12"/>
          <p:cNvSpPr/>
          <p:nvPr userDrawn="1"/>
        </p:nvSpPr>
        <p:spPr>
          <a:xfrm>
            <a:off x="0" y="5490000"/>
            <a:ext cx="12192000" cy="13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ctrTitle"/>
          </p:nvPr>
        </p:nvSpPr>
        <p:spPr>
          <a:xfrm>
            <a:off x="0" y="2196000"/>
            <a:ext cx="5544000" cy="2682000"/>
          </a:xfrm>
          <a:solidFill>
            <a:srgbClr val="000000">
              <a:alpha val="23137"/>
            </a:srgbClr>
          </a:solidFill>
        </p:spPr>
        <p:txBody>
          <a:bodyPr lIns="540000" tIns="108000" rIns="144000" bIns="108000" anchor="ctr">
            <a:normAutofit/>
          </a:bodyPr>
          <a:lstStyle>
            <a:lvl1pPr algn="l">
              <a:defRPr sz="4800" b="0" spc="-30" baseline="0">
                <a:solidFill>
                  <a:schemeClr val="bg1"/>
                </a:solidFill>
              </a:defRPr>
            </a:lvl1pPr>
          </a:lstStyle>
          <a:p>
            <a:r>
              <a:rPr lang="en-US" noProof="0"/>
              <a:t>Click to edit Master title style</a:t>
            </a:r>
            <a:endParaRPr lang="en-US" noProof="0" dirty="0"/>
          </a:p>
        </p:txBody>
      </p:sp>
      <p:pic>
        <p:nvPicPr>
          <p:cNvPr id="24" name="Bildobjekt 8"/>
          <p:cNvPicPr preferRelativeResize="0">
            <a:picLocks noChangeAspect="1"/>
          </p:cNvPicPr>
          <p:nvPr userDrawn="1"/>
        </p:nvPicPr>
        <p:blipFill>
          <a:blip r:embed="rId2"/>
          <a:stretch>
            <a:fillRect/>
          </a:stretch>
        </p:blipFill>
        <p:spPr>
          <a:xfrm>
            <a:off x="10068645" y="5979299"/>
            <a:ext cx="1596644" cy="540000"/>
          </a:xfrm>
          <a:prstGeom prst="rect">
            <a:avLst/>
          </a:prstGeom>
        </p:spPr>
      </p:pic>
      <p:sp>
        <p:nvSpPr>
          <p:cNvPr id="37" name="Classification"/>
          <p:cNvSpPr txBox="1">
            <a:spLocks/>
          </p:cNvSpPr>
          <p:nvPr userDrawn="1"/>
        </p:nvSpPr>
        <p:spPr>
          <a:xfrm>
            <a:off x="8145849" y="6377834"/>
            <a:ext cx="876794" cy="216000"/>
          </a:xfrm>
          <a:prstGeom prst="rect">
            <a:avLst/>
          </a:prstGeom>
          <a:solidFill>
            <a:srgbClr val="FFFFFF">
              <a:alpha val="50196"/>
            </a:srgbClr>
          </a:solidFill>
        </p:spPr>
        <p:txBody>
          <a:bodyPr vert="horz" lIns="0" tIns="0" rIns="0" bIns="0" rtlCol="0" anchor="ctr"/>
          <a:lstStyle>
            <a:defPPr>
              <a:defRPr lang="en-US"/>
            </a:defPPr>
            <a:lvl1pPr marL="0" algn="l" defTabSz="914400" rtl="0" eaLnBrk="1" latinLnBrk="0" hangingPunct="1">
              <a:defRPr sz="800" i="1"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i="0">
                <a:solidFill>
                  <a:srgbClr val="A6A6A6"/>
                </a:solidFill>
                <a:latin typeface="Arial" panose="020B0604020202020204" pitchFamily="34" charset="0"/>
                <a:cs typeface="Arial" panose="020B0604020202020204" pitchFamily="34" charset="0"/>
              </a:rPr>
              <a:t>Internal</a:t>
            </a:r>
            <a:endParaRPr lang="en-US" b="0" i="0" dirty="0">
              <a:solidFill>
                <a:srgbClr val="A6A6A6"/>
              </a:solidFill>
              <a:latin typeface="Arial" panose="020B0604020202020204" pitchFamily="34" charset="0"/>
              <a:cs typeface="Arial" panose="020B0604020202020204" pitchFamily="34" charset="0"/>
            </a:endParaRPr>
          </a:p>
        </p:txBody>
      </p:sp>
      <p:sp>
        <p:nvSpPr>
          <p:cNvPr id="38" name="Text Box 11"/>
          <p:cNvSpPr txBox="1">
            <a:spLocks noChangeArrowheads="1"/>
          </p:cNvSpPr>
          <p:nvPr userDrawn="1"/>
        </p:nvSpPr>
        <p:spPr bwMode="auto">
          <a:xfrm>
            <a:off x="5359162" y="6367646"/>
            <a:ext cx="2486472"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4" tIns="45678" rIns="91354" bIns="45678">
            <a:spAutoFit/>
          </a:bodyPr>
          <a:lstStyle/>
          <a:p>
            <a:pPr algn="l"/>
            <a:r>
              <a:rPr lang="en-US" sz="800" spc="50" baseline="0" noProof="1">
                <a:solidFill>
                  <a:schemeClr val="bg1">
                    <a:lumMod val="75000"/>
                  </a:schemeClr>
                </a:solidFill>
                <a:latin typeface="Arial" panose="020B0604020202020204" pitchFamily="34" charset="0"/>
                <a:cs typeface="Arial" panose="020B0604020202020204" pitchFamily="34" charset="0"/>
              </a:rPr>
              <a:t>Copyright Autoliv Inc., All Rights Reserved</a:t>
            </a:r>
          </a:p>
        </p:txBody>
      </p:sp>
      <p:sp>
        <p:nvSpPr>
          <p:cNvPr id="39" name="Date Placeholder 3"/>
          <p:cNvSpPr>
            <a:spLocks noGrp="1"/>
          </p:cNvSpPr>
          <p:nvPr>
            <p:ph type="dt" sz="half" idx="10"/>
          </p:nvPr>
        </p:nvSpPr>
        <p:spPr>
          <a:xfrm>
            <a:off x="591793" y="6296047"/>
            <a:ext cx="1224000" cy="216000"/>
          </a:xfrm>
        </p:spPr>
        <p:txBody>
          <a:bodyPr/>
          <a:lstStyle/>
          <a:p>
            <a:r>
              <a:rPr lang="en-US" noProof="0"/>
              <a:t>Date</a:t>
            </a:r>
            <a:endParaRPr lang="en-US" noProof="0" dirty="0"/>
          </a:p>
        </p:txBody>
      </p:sp>
      <p:sp>
        <p:nvSpPr>
          <p:cNvPr id="40" name="Slide Number Placeholder 5"/>
          <p:cNvSpPr>
            <a:spLocks noGrp="1"/>
          </p:cNvSpPr>
          <p:nvPr>
            <p:ph type="sldNum" sz="quarter" idx="12"/>
          </p:nvPr>
        </p:nvSpPr>
        <p:spPr>
          <a:xfrm>
            <a:off x="116733" y="6296047"/>
            <a:ext cx="396000" cy="216000"/>
          </a:xfrm>
        </p:spPr>
        <p:txBody>
          <a:bodyPr/>
          <a:lstStyle/>
          <a:p>
            <a:fld id="{7E74F4B1-9ADB-4B50-83D6-797B7B30BEA4}" type="slidenum">
              <a:rPr lang="en-US" noProof="0" smtClean="0"/>
              <a:t>‹#›</a:t>
            </a:fld>
            <a:endParaRPr lang="en-US" noProof="0" dirty="0"/>
          </a:p>
        </p:txBody>
      </p:sp>
      <p:sp>
        <p:nvSpPr>
          <p:cNvPr id="41" name="Footer Placeholder 4"/>
          <p:cNvSpPr>
            <a:spLocks noGrp="1"/>
          </p:cNvSpPr>
          <p:nvPr>
            <p:ph type="ftr" sz="quarter" idx="11"/>
          </p:nvPr>
        </p:nvSpPr>
        <p:spPr>
          <a:xfrm>
            <a:off x="1907465" y="6296047"/>
            <a:ext cx="3240000" cy="216000"/>
          </a:xfrm>
        </p:spPr>
        <p:txBody>
          <a:bodyPr anchor="b" anchorCtr="0"/>
          <a:lstStyle/>
          <a:p>
            <a:r>
              <a:rPr lang="en-US" noProof="0"/>
              <a:t>Name of presentation</a:t>
            </a:r>
            <a:endParaRPr lang="en-US" noProof="0" dirty="0"/>
          </a:p>
        </p:txBody>
      </p:sp>
    </p:spTree>
    <p:extLst>
      <p:ext uri="{BB962C8B-B14F-4D97-AF65-F5344CB8AC3E}">
        <p14:creationId xmlns:p14="http://schemas.microsoft.com/office/powerpoint/2010/main" val="1868271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50333" y="668612"/>
            <a:ext cx="11178000" cy="1116000"/>
          </a:xfrm>
        </p:spPr>
        <p:txBody>
          <a:bodyPr/>
          <a:lstStyle/>
          <a:p>
            <a:r>
              <a:rPr lang="en-US" noProof="0"/>
              <a:t>Click to edit Master title style</a:t>
            </a:r>
            <a:endParaRPr lang="en-US" noProof="0" dirty="0"/>
          </a:p>
        </p:txBody>
      </p:sp>
      <p:sp>
        <p:nvSpPr>
          <p:cNvPr id="3" name="Content Placeholder 2"/>
          <p:cNvSpPr>
            <a:spLocks noGrp="1"/>
          </p:cNvSpPr>
          <p:nvPr>
            <p:ph sz="half" idx="1"/>
          </p:nvPr>
        </p:nvSpPr>
        <p:spPr>
          <a:xfrm>
            <a:off x="550333" y="1918800"/>
            <a:ext cx="5364000" cy="4140000"/>
          </a:xfrm>
        </p:spPr>
        <p:txBody>
          <a:bodyPr/>
          <a:lstStyle>
            <a:lvl1pPr>
              <a:defRPr sz="2000"/>
            </a:lvl1pPr>
            <a:lvl2pPr>
              <a:defRPr sz="1600"/>
            </a:lvl2pPr>
            <a:lvl3pPr>
              <a:defRPr sz="1600"/>
            </a:lvl3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6364333" y="1918800"/>
            <a:ext cx="5364000" cy="4140000"/>
          </a:xfrm>
        </p:spPr>
        <p:txBody>
          <a:bodyPr/>
          <a:lstStyle>
            <a:lvl1pPr>
              <a:defRPr sz="2000"/>
            </a:lvl1pPr>
            <a:lvl2pPr>
              <a:defRPr sz="1600"/>
            </a:lvl2pPr>
            <a:lvl3pPr>
              <a:defRPr sz="1600"/>
            </a:lvl3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Date Placeholder 4"/>
          <p:cNvSpPr>
            <a:spLocks noGrp="1"/>
          </p:cNvSpPr>
          <p:nvPr>
            <p:ph type="dt" sz="half" idx="10"/>
          </p:nvPr>
        </p:nvSpPr>
        <p:spPr/>
        <p:txBody>
          <a:bodyPr/>
          <a:lstStyle/>
          <a:p>
            <a:r>
              <a:rPr lang="en-US" noProof="0"/>
              <a:t>Date</a:t>
            </a:r>
            <a:endParaRPr lang="en-US" noProof="0" dirty="0"/>
          </a:p>
        </p:txBody>
      </p:sp>
      <p:sp>
        <p:nvSpPr>
          <p:cNvPr id="6" name="Footer Placeholder 5"/>
          <p:cNvSpPr>
            <a:spLocks noGrp="1"/>
          </p:cNvSpPr>
          <p:nvPr>
            <p:ph type="ftr" sz="quarter" idx="11"/>
          </p:nvPr>
        </p:nvSpPr>
        <p:spPr/>
        <p:txBody>
          <a:bodyPr/>
          <a:lstStyle/>
          <a:p>
            <a:r>
              <a:rPr lang="en-US" noProof="0"/>
              <a:t>Name of presentation</a:t>
            </a:r>
            <a:endParaRPr lang="en-US" noProof="0" dirty="0"/>
          </a:p>
        </p:txBody>
      </p:sp>
      <p:sp>
        <p:nvSpPr>
          <p:cNvPr id="7" name="Slide Number Placeholder 6"/>
          <p:cNvSpPr>
            <a:spLocks noGrp="1"/>
          </p:cNvSpPr>
          <p:nvPr>
            <p:ph type="sldNum" sz="quarter" idx="12"/>
          </p:nvPr>
        </p:nvSpPr>
        <p:spPr/>
        <p:txBody>
          <a:bodyPr/>
          <a:lstStyle/>
          <a:p>
            <a:fld id="{7E74F4B1-9ADB-4B50-83D6-797B7B30BEA4}" type="slidenum">
              <a:rPr lang="en-US" noProof="0" smtClean="0"/>
              <a:t>‹#›</a:t>
            </a:fld>
            <a:endParaRPr lang="en-US" noProof="0" dirty="0"/>
          </a:p>
        </p:txBody>
      </p:sp>
    </p:spTree>
    <p:extLst>
      <p:ext uri="{BB962C8B-B14F-4D97-AF65-F5344CB8AC3E}">
        <p14:creationId xmlns:p14="http://schemas.microsoft.com/office/powerpoint/2010/main" val="664947460"/>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50800" y="1701728"/>
            <a:ext cx="5364000" cy="468000"/>
          </a:xfrm>
          <a:gradFill>
            <a:gsLst>
              <a:gs pos="97000">
                <a:schemeClr val="bg1"/>
              </a:gs>
              <a:gs pos="97000">
                <a:schemeClr val="accent2"/>
              </a:gs>
            </a:gsLst>
            <a:lin ang="5400000" scaled="1"/>
          </a:gradFill>
        </p:spPr>
        <p:txBody>
          <a:bodyPr anchor="b"/>
          <a:lstStyle>
            <a:lvl1pPr marL="7200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add subtitle</a:t>
            </a:r>
          </a:p>
        </p:txBody>
      </p:sp>
      <p:sp>
        <p:nvSpPr>
          <p:cNvPr id="4" name="Content Placeholder 3"/>
          <p:cNvSpPr>
            <a:spLocks noGrp="1"/>
          </p:cNvSpPr>
          <p:nvPr>
            <p:ph sz="half" idx="2"/>
          </p:nvPr>
        </p:nvSpPr>
        <p:spPr>
          <a:xfrm>
            <a:off x="550800" y="2351314"/>
            <a:ext cx="5364000" cy="3696685"/>
          </a:xfrm>
        </p:spPr>
        <p:txBody>
          <a:bodyPr/>
          <a:lstStyle>
            <a:lvl1pPr>
              <a:defRPr sz="2000"/>
            </a:lvl1pPr>
            <a:lvl2pPr>
              <a:defRPr sz="1600"/>
            </a:lvl2pPr>
            <a:lvl3pPr>
              <a:defRPr sz="1600"/>
            </a:lvl3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4"/>
          <p:cNvSpPr>
            <a:spLocks noGrp="1"/>
          </p:cNvSpPr>
          <p:nvPr>
            <p:ph type="body" sz="quarter" idx="3" hasCustomPrompt="1"/>
          </p:nvPr>
        </p:nvSpPr>
        <p:spPr>
          <a:xfrm>
            <a:off x="6364800" y="1701728"/>
            <a:ext cx="5364000" cy="468000"/>
          </a:xfrm>
          <a:gradFill>
            <a:gsLst>
              <a:gs pos="97000">
                <a:schemeClr val="bg1"/>
              </a:gs>
              <a:gs pos="97000">
                <a:schemeClr val="accent2"/>
              </a:gs>
            </a:gsLst>
            <a:lin ang="5400000" scaled="1"/>
          </a:gradFill>
        </p:spPr>
        <p:txBody>
          <a:bodyPr anchor="b"/>
          <a:lstStyle>
            <a:lvl1pPr marL="7200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add subtitle</a:t>
            </a:r>
          </a:p>
        </p:txBody>
      </p:sp>
      <p:sp>
        <p:nvSpPr>
          <p:cNvPr id="6" name="Content Placeholder 5"/>
          <p:cNvSpPr>
            <a:spLocks noGrp="1"/>
          </p:cNvSpPr>
          <p:nvPr>
            <p:ph sz="quarter" idx="4"/>
          </p:nvPr>
        </p:nvSpPr>
        <p:spPr>
          <a:xfrm>
            <a:off x="6364800" y="2351314"/>
            <a:ext cx="5364000" cy="3696685"/>
          </a:xfrm>
        </p:spPr>
        <p:txBody>
          <a:bodyPr/>
          <a:lstStyle>
            <a:lvl1pPr>
              <a:defRPr sz="2000"/>
            </a:lvl1pPr>
            <a:lvl2pPr>
              <a:defRPr sz="1600"/>
            </a:lvl2pPr>
            <a:lvl3pPr>
              <a:defRPr sz="1600"/>
            </a:lvl3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Date Placeholder 6"/>
          <p:cNvSpPr>
            <a:spLocks noGrp="1"/>
          </p:cNvSpPr>
          <p:nvPr>
            <p:ph type="dt" sz="half" idx="10"/>
          </p:nvPr>
        </p:nvSpPr>
        <p:spPr/>
        <p:txBody>
          <a:bodyPr/>
          <a:lstStyle/>
          <a:p>
            <a:r>
              <a:rPr lang="en-US" noProof="0"/>
              <a:t>Date</a:t>
            </a:r>
            <a:endParaRPr lang="en-US" noProof="0" dirty="0"/>
          </a:p>
        </p:txBody>
      </p:sp>
      <p:sp>
        <p:nvSpPr>
          <p:cNvPr id="8" name="Footer Placeholder 7"/>
          <p:cNvSpPr>
            <a:spLocks noGrp="1"/>
          </p:cNvSpPr>
          <p:nvPr>
            <p:ph type="ftr" sz="quarter" idx="11"/>
          </p:nvPr>
        </p:nvSpPr>
        <p:spPr/>
        <p:txBody>
          <a:bodyPr/>
          <a:lstStyle/>
          <a:p>
            <a:r>
              <a:rPr lang="en-US" noProof="0"/>
              <a:t>Name of presentation</a:t>
            </a:r>
            <a:endParaRPr lang="en-US" noProof="0" dirty="0"/>
          </a:p>
        </p:txBody>
      </p:sp>
      <p:sp>
        <p:nvSpPr>
          <p:cNvPr id="9" name="Slide Number Placeholder 8"/>
          <p:cNvSpPr>
            <a:spLocks noGrp="1"/>
          </p:cNvSpPr>
          <p:nvPr>
            <p:ph type="sldNum" sz="quarter" idx="12"/>
          </p:nvPr>
        </p:nvSpPr>
        <p:spPr/>
        <p:txBody>
          <a:bodyPr/>
          <a:lstStyle/>
          <a:p>
            <a:fld id="{7E74F4B1-9ADB-4B50-83D6-797B7B30BEA4}" type="slidenum">
              <a:rPr lang="en-US" noProof="0" smtClean="0"/>
              <a:t>‹#›</a:t>
            </a:fld>
            <a:endParaRPr lang="en-US" noProof="0" dirty="0"/>
          </a:p>
        </p:txBody>
      </p:sp>
      <p:sp>
        <p:nvSpPr>
          <p:cNvPr id="11" name="Title 10"/>
          <p:cNvSpPr>
            <a:spLocks noGrp="1"/>
          </p:cNvSpPr>
          <p:nvPr>
            <p:ph type="title"/>
          </p:nvPr>
        </p:nvSpPr>
        <p:spPr>
          <a:xfrm>
            <a:off x="550333" y="668612"/>
            <a:ext cx="11178000" cy="1008000"/>
          </a:xfrm>
        </p:spPr>
        <p:txBody>
          <a:bodyPr/>
          <a:lstStyle/>
          <a:p>
            <a:r>
              <a:rPr lang="en-US"/>
              <a:t>Click to edit Master title style</a:t>
            </a:r>
          </a:p>
        </p:txBody>
      </p:sp>
    </p:spTree>
    <p:extLst>
      <p:ext uri="{BB962C8B-B14F-4D97-AF65-F5344CB8AC3E}">
        <p14:creationId xmlns:p14="http://schemas.microsoft.com/office/powerpoint/2010/main" val="3567479517"/>
      </p:ext>
    </p:extLst>
  </p:cSld>
  <p:clrMapOvr>
    <a:masterClrMapping/>
  </p:clrMapOvr>
  <p:extLst mod="1">
    <p:ext uri="{DCECCB84-F9BA-43D5-87BE-67443E8EF086}">
      <p15:sldGuideLst xmlns:p15="http://schemas.microsoft.com/office/powerpoint/2012/main">
        <p15:guide id="1" orient="horz" pos="162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mp; Conten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50800" y="1156975"/>
            <a:ext cx="11178000" cy="468000"/>
          </a:xfrm>
          <a:noFill/>
        </p:spPr>
        <p:txBody>
          <a:bodyPr anchor="t"/>
          <a:lstStyle>
            <a:lvl1pPr marL="0" indent="0">
              <a:spcBef>
                <a:spcPts val="0"/>
              </a:spcBef>
              <a:spcAft>
                <a:spcPts val="0"/>
              </a:spcAft>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add subtitle</a:t>
            </a:r>
          </a:p>
        </p:txBody>
      </p:sp>
      <p:sp>
        <p:nvSpPr>
          <p:cNvPr id="4" name="Content Placeholder 3"/>
          <p:cNvSpPr>
            <a:spLocks noGrp="1"/>
          </p:cNvSpPr>
          <p:nvPr>
            <p:ph sz="half" idx="2"/>
          </p:nvPr>
        </p:nvSpPr>
        <p:spPr>
          <a:xfrm>
            <a:off x="550800" y="1920711"/>
            <a:ext cx="11178000" cy="4140000"/>
          </a:xfrm>
        </p:spPr>
        <p:txBody>
          <a:bodyPr/>
          <a:lstStyle>
            <a:lvl1pPr>
              <a:defRPr sz="2400"/>
            </a:lvl1pPr>
            <a:lvl2pPr>
              <a:defRPr sz="2000"/>
            </a:lvl2pPr>
            <a:lvl3pPr>
              <a:defRPr sz="1800"/>
            </a:lvl3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Date Placeholder 6"/>
          <p:cNvSpPr>
            <a:spLocks noGrp="1"/>
          </p:cNvSpPr>
          <p:nvPr>
            <p:ph type="dt" sz="half" idx="10"/>
          </p:nvPr>
        </p:nvSpPr>
        <p:spPr/>
        <p:txBody>
          <a:bodyPr/>
          <a:lstStyle/>
          <a:p>
            <a:r>
              <a:rPr lang="en-US" noProof="0"/>
              <a:t>Date</a:t>
            </a:r>
            <a:endParaRPr lang="en-US" noProof="0" dirty="0"/>
          </a:p>
        </p:txBody>
      </p:sp>
      <p:sp>
        <p:nvSpPr>
          <p:cNvPr id="8" name="Footer Placeholder 7"/>
          <p:cNvSpPr>
            <a:spLocks noGrp="1"/>
          </p:cNvSpPr>
          <p:nvPr>
            <p:ph type="ftr" sz="quarter" idx="11"/>
          </p:nvPr>
        </p:nvSpPr>
        <p:spPr/>
        <p:txBody>
          <a:bodyPr/>
          <a:lstStyle/>
          <a:p>
            <a:r>
              <a:rPr lang="en-US" noProof="0"/>
              <a:t>Name of presentation</a:t>
            </a:r>
            <a:endParaRPr lang="en-US" noProof="0" dirty="0"/>
          </a:p>
        </p:txBody>
      </p:sp>
      <p:sp>
        <p:nvSpPr>
          <p:cNvPr id="9" name="Slide Number Placeholder 8"/>
          <p:cNvSpPr>
            <a:spLocks noGrp="1"/>
          </p:cNvSpPr>
          <p:nvPr>
            <p:ph type="sldNum" sz="quarter" idx="12"/>
          </p:nvPr>
        </p:nvSpPr>
        <p:spPr/>
        <p:txBody>
          <a:bodyPr/>
          <a:lstStyle/>
          <a:p>
            <a:fld id="{7E74F4B1-9ADB-4B50-83D6-797B7B30BEA4}" type="slidenum">
              <a:rPr lang="en-US" noProof="0" smtClean="0"/>
              <a:t>‹#›</a:t>
            </a:fld>
            <a:endParaRPr lang="en-US" noProof="0" dirty="0"/>
          </a:p>
        </p:txBody>
      </p:sp>
      <p:sp>
        <p:nvSpPr>
          <p:cNvPr id="5" name="Title 4"/>
          <p:cNvSpPr>
            <a:spLocks noGrp="1"/>
          </p:cNvSpPr>
          <p:nvPr>
            <p:ph type="title"/>
          </p:nvPr>
        </p:nvSpPr>
        <p:spPr>
          <a:xfrm>
            <a:off x="550333" y="668612"/>
            <a:ext cx="11178000" cy="468000"/>
          </a:xfrm>
        </p:spPr>
        <p:txBody>
          <a:bodyPr/>
          <a:lstStyle/>
          <a:p>
            <a:r>
              <a:rPr lang="en-US"/>
              <a:t>Click to edit Master title style</a:t>
            </a:r>
          </a:p>
        </p:txBody>
      </p:sp>
    </p:spTree>
    <p:extLst>
      <p:ext uri="{BB962C8B-B14F-4D97-AF65-F5344CB8AC3E}">
        <p14:creationId xmlns:p14="http://schemas.microsoft.com/office/powerpoint/2010/main" val="790874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noProof="0"/>
              <a:t>Date</a:t>
            </a:r>
            <a:endParaRPr lang="en-US" noProof="0" dirty="0"/>
          </a:p>
        </p:txBody>
      </p:sp>
      <p:sp>
        <p:nvSpPr>
          <p:cNvPr id="4" name="Footer Placeholder 3"/>
          <p:cNvSpPr>
            <a:spLocks noGrp="1"/>
          </p:cNvSpPr>
          <p:nvPr>
            <p:ph type="ftr" sz="quarter" idx="11"/>
          </p:nvPr>
        </p:nvSpPr>
        <p:spPr/>
        <p:txBody>
          <a:bodyPr/>
          <a:lstStyle/>
          <a:p>
            <a:r>
              <a:rPr lang="en-US" noProof="0"/>
              <a:t>Name of presentation</a:t>
            </a:r>
            <a:endParaRPr lang="en-US" noProof="0" dirty="0"/>
          </a:p>
        </p:txBody>
      </p:sp>
      <p:sp>
        <p:nvSpPr>
          <p:cNvPr id="5" name="Slide Number Placeholder 4"/>
          <p:cNvSpPr>
            <a:spLocks noGrp="1"/>
          </p:cNvSpPr>
          <p:nvPr>
            <p:ph type="sldNum" sz="quarter" idx="12"/>
          </p:nvPr>
        </p:nvSpPr>
        <p:spPr/>
        <p:txBody>
          <a:bodyPr/>
          <a:lstStyle/>
          <a:p>
            <a:fld id="{7E74F4B1-9ADB-4B50-83D6-797B7B30BEA4}" type="slidenum">
              <a:rPr lang="en-US" noProof="0" smtClean="0"/>
              <a:t>‹#›</a:t>
            </a:fld>
            <a:endParaRPr lang="en-US" noProof="0"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66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Date</a:t>
            </a:r>
            <a:endParaRPr lang="en-US" noProof="0" dirty="0"/>
          </a:p>
        </p:txBody>
      </p:sp>
      <p:sp>
        <p:nvSpPr>
          <p:cNvPr id="3" name="Footer Placeholder 2"/>
          <p:cNvSpPr>
            <a:spLocks noGrp="1"/>
          </p:cNvSpPr>
          <p:nvPr>
            <p:ph type="ftr" sz="quarter" idx="11"/>
          </p:nvPr>
        </p:nvSpPr>
        <p:spPr/>
        <p:txBody>
          <a:bodyPr/>
          <a:lstStyle/>
          <a:p>
            <a:r>
              <a:rPr lang="en-US" noProof="0"/>
              <a:t>Name of presentation</a:t>
            </a:r>
            <a:endParaRPr lang="en-US" noProof="0" dirty="0"/>
          </a:p>
        </p:txBody>
      </p:sp>
      <p:sp>
        <p:nvSpPr>
          <p:cNvPr id="4" name="Slide Number Placeholder 3"/>
          <p:cNvSpPr>
            <a:spLocks noGrp="1"/>
          </p:cNvSpPr>
          <p:nvPr>
            <p:ph type="sldNum" sz="quarter" idx="12"/>
          </p:nvPr>
        </p:nvSpPr>
        <p:spPr/>
        <p:txBody>
          <a:bodyPr/>
          <a:lstStyle/>
          <a:p>
            <a:fld id="{7E74F4B1-9ADB-4B50-83D6-797B7B30BEA4}" type="slidenum">
              <a:rPr lang="en-US" noProof="0" smtClean="0"/>
              <a:t>‹#›</a:t>
            </a:fld>
            <a:endParaRPr lang="en-US" noProof="0" dirty="0"/>
          </a:p>
        </p:txBody>
      </p:sp>
    </p:spTree>
    <p:extLst>
      <p:ext uri="{BB962C8B-B14F-4D97-AF65-F5344CB8AC3E}">
        <p14:creationId xmlns:p14="http://schemas.microsoft.com/office/powerpoint/2010/main" val="269077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1.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8"/>
          <p:cNvPicPr preferRelativeResize="0">
            <a:picLocks noChangeAspect="1"/>
          </p:cNvPicPr>
          <p:nvPr userDrawn="1"/>
        </p:nvPicPr>
        <p:blipFill>
          <a:blip r:embed="rId12"/>
          <a:stretch>
            <a:fillRect/>
          </a:stretch>
        </p:blipFill>
        <p:spPr>
          <a:xfrm>
            <a:off x="10743344" y="6318267"/>
            <a:ext cx="936000" cy="316564"/>
          </a:xfrm>
          <a:prstGeom prst="rect">
            <a:avLst/>
          </a:prstGeom>
        </p:spPr>
      </p:pic>
      <p:sp>
        <p:nvSpPr>
          <p:cNvPr id="2" name="Title Placeholder 1"/>
          <p:cNvSpPr>
            <a:spLocks noGrp="1"/>
          </p:cNvSpPr>
          <p:nvPr>
            <p:ph type="title"/>
          </p:nvPr>
        </p:nvSpPr>
        <p:spPr>
          <a:xfrm>
            <a:off x="550333" y="668612"/>
            <a:ext cx="11178000" cy="11160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550333" y="1919313"/>
            <a:ext cx="11178000" cy="41400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591793" y="6431676"/>
            <a:ext cx="1224000" cy="216000"/>
          </a:xfrm>
          <a:prstGeom prst="rect">
            <a:avLst/>
          </a:prstGeom>
        </p:spPr>
        <p:txBody>
          <a:bodyPr vert="horz" lIns="0" tIns="0" rIns="0" bIns="0" rtlCol="0" anchor="b" anchorCtr="0"/>
          <a:lstStyle>
            <a:lvl1pPr algn="l">
              <a:defRPr sz="800" i="1">
                <a:solidFill>
                  <a:schemeClr val="bg1">
                    <a:lumMod val="65000"/>
                  </a:schemeClr>
                </a:solidFill>
              </a:defRPr>
            </a:lvl1pPr>
          </a:lstStyle>
          <a:p>
            <a:r>
              <a:rPr lang="en-US" noProof="0"/>
              <a:t>Date</a:t>
            </a:r>
            <a:endParaRPr lang="en-US" noProof="0" dirty="0"/>
          </a:p>
        </p:txBody>
      </p:sp>
      <p:sp>
        <p:nvSpPr>
          <p:cNvPr id="5" name="Footer Placeholder 4"/>
          <p:cNvSpPr>
            <a:spLocks noGrp="1"/>
          </p:cNvSpPr>
          <p:nvPr>
            <p:ph type="ftr" sz="quarter" idx="3"/>
          </p:nvPr>
        </p:nvSpPr>
        <p:spPr>
          <a:xfrm>
            <a:off x="1907465" y="6431676"/>
            <a:ext cx="3240000" cy="216000"/>
          </a:xfrm>
          <a:prstGeom prst="rect">
            <a:avLst/>
          </a:prstGeom>
        </p:spPr>
        <p:txBody>
          <a:bodyPr vert="horz" lIns="0" tIns="0" rIns="0" bIns="0" rtlCol="0" anchor="b" anchorCtr="0"/>
          <a:lstStyle>
            <a:lvl1pPr algn="l">
              <a:defRPr sz="800" i="1">
                <a:solidFill>
                  <a:schemeClr val="bg1">
                    <a:lumMod val="65000"/>
                  </a:schemeClr>
                </a:solidFill>
              </a:defRPr>
            </a:lvl1pPr>
          </a:lstStyle>
          <a:p>
            <a:r>
              <a:rPr lang="en-US" noProof="0"/>
              <a:t>Name of presentation</a:t>
            </a:r>
            <a:endParaRPr lang="en-US" noProof="0" dirty="0"/>
          </a:p>
        </p:txBody>
      </p:sp>
      <p:sp>
        <p:nvSpPr>
          <p:cNvPr id="6" name="Slide Number Placeholder 5"/>
          <p:cNvSpPr>
            <a:spLocks noGrp="1"/>
          </p:cNvSpPr>
          <p:nvPr>
            <p:ph type="sldNum" sz="quarter" idx="4"/>
          </p:nvPr>
        </p:nvSpPr>
        <p:spPr>
          <a:xfrm>
            <a:off x="116733" y="6431676"/>
            <a:ext cx="396000" cy="216000"/>
          </a:xfrm>
          <a:prstGeom prst="rect">
            <a:avLst/>
          </a:prstGeom>
        </p:spPr>
        <p:txBody>
          <a:bodyPr vert="horz" lIns="0" tIns="0" rIns="0" bIns="0" rtlCol="0" anchor="b" anchorCtr="0"/>
          <a:lstStyle>
            <a:lvl1pPr algn="ctr">
              <a:defRPr sz="800" i="1">
                <a:solidFill>
                  <a:schemeClr val="bg1">
                    <a:lumMod val="65000"/>
                  </a:schemeClr>
                </a:solidFill>
              </a:defRPr>
            </a:lvl1pPr>
          </a:lstStyle>
          <a:p>
            <a:fld id="{7E74F4B1-9ADB-4B50-83D6-797B7B30BEA4}" type="slidenum">
              <a:rPr lang="en-US" noProof="0" smtClean="0"/>
              <a:pPr/>
              <a:t>‹#›</a:t>
            </a:fld>
            <a:endParaRPr lang="en-US" noProof="0" dirty="0"/>
          </a:p>
        </p:txBody>
      </p:sp>
      <p:pic>
        <p:nvPicPr>
          <p:cNvPr id="12" name="Bildobjekt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14" name="Bildobjekt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17" name="Bildobjekt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20" name="Bildobjekt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23" name="Bildobjekt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26" name="Bildobjekt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29" name="Bildobjekt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sp>
        <p:nvSpPr>
          <p:cNvPr id="30" name="Classification"/>
          <p:cNvSpPr txBox="1">
            <a:spLocks/>
          </p:cNvSpPr>
          <p:nvPr userDrawn="1"/>
        </p:nvSpPr>
        <p:spPr>
          <a:xfrm>
            <a:off x="8145849" y="6431676"/>
            <a:ext cx="876794" cy="216000"/>
          </a:xfrm>
          <a:prstGeom prst="rect">
            <a:avLst/>
          </a:prstGeom>
          <a:solidFill>
            <a:srgbClr val="FFFFFF">
              <a:alpha val="50196"/>
            </a:srgbClr>
          </a:solidFill>
        </p:spPr>
        <p:txBody>
          <a:bodyPr vert="horz" lIns="0" tIns="0" rIns="0" bIns="0" rtlCol="0" anchor="b" anchorCtr="0"/>
          <a:lstStyle>
            <a:defPPr>
              <a:defRPr lang="en-US"/>
            </a:defPPr>
            <a:lvl1pPr marL="0" algn="l" defTabSz="914400" rtl="0" eaLnBrk="1" latinLnBrk="0" hangingPunct="1">
              <a:defRPr sz="800" i="1"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i="0" noProof="1">
                <a:solidFill>
                  <a:srgbClr val="A6A6A6"/>
                </a:solidFill>
                <a:latin typeface="Arial" panose="020B0604020202020204" pitchFamily="34" charset="0"/>
                <a:cs typeface="Arial" panose="020B0604020202020204" pitchFamily="34" charset="0"/>
              </a:rPr>
              <a:t>Internal</a:t>
            </a:r>
          </a:p>
        </p:txBody>
      </p:sp>
      <p:sp>
        <p:nvSpPr>
          <p:cNvPr id="31" name="Text Box 11"/>
          <p:cNvSpPr txBox="1">
            <a:spLocks noChangeArrowheads="1"/>
          </p:cNvSpPr>
          <p:nvPr userDrawn="1"/>
        </p:nvSpPr>
        <p:spPr bwMode="auto">
          <a:xfrm>
            <a:off x="5359162" y="6480863"/>
            <a:ext cx="2486472"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4" tIns="45678" rIns="91354" bIns="45678" anchor="b" anchorCtr="0">
            <a:spAutoFit/>
          </a:bodyPr>
          <a:lstStyle/>
          <a:p>
            <a:pPr algn="l"/>
            <a:r>
              <a:rPr lang="en-US" sz="800" spc="50" baseline="0" noProof="1">
                <a:solidFill>
                  <a:schemeClr val="bg1">
                    <a:lumMod val="75000"/>
                  </a:schemeClr>
                </a:solidFill>
                <a:latin typeface="Arial" panose="020B0604020202020204" pitchFamily="34" charset="0"/>
                <a:cs typeface="Arial" panose="020B0604020202020204" pitchFamily="34" charset="0"/>
              </a:rPr>
              <a:t>Copyright Autoliv Inc., All Rights Reserved</a:t>
            </a:r>
          </a:p>
        </p:txBody>
      </p:sp>
    </p:spTree>
    <p:extLst>
      <p:ext uri="{BB962C8B-B14F-4D97-AF65-F5344CB8AC3E}">
        <p14:creationId xmlns:p14="http://schemas.microsoft.com/office/powerpoint/2010/main" val="198495999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hf hdr="0"/>
  <p:txStyles>
    <p:title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900"/>
        </a:spcBef>
        <a:spcAft>
          <a:spcPts val="600"/>
        </a:spcAft>
        <a:buClr>
          <a:schemeClr val="accent1"/>
        </a:buClr>
        <a:buFont typeface="Wingdings" panose="05000000000000000000" pitchFamily="2" charset="2"/>
        <a:buChar char="§"/>
        <a:defRPr sz="2400" kern="1200">
          <a:solidFill>
            <a:schemeClr val="tx1">
              <a:lumMod val="50000"/>
            </a:schemeClr>
          </a:solidFill>
          <a:latin typeface="+mn-lt"/>
          <a:ea typeface="+mn-ea"/>
          <a:cs typeface="+mn-cs"/>
        </a:defRPr>
      </a:lvl1pPr>
      <a:lvl2pPr marL="5904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2000" kern="1200">
          <a:solidFill>
            <a:schemeClr val="tx1">
              <a:lumMod val="50000"/>
            </a:schemeClr>
          </a:solidFill>
          <a:latin typeface="+mn-lt"/>
          <a:ea typeface="+mn-ea"/>
          <a:cs typeface="+mn-cs"/>
        </a:defRPr>
      </a:lvl2pPr>
      <a:lvl3pPr marL="9288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1800" kern="1200">
          <a:solidFill>
            <a:schemeClr val="tx1">
              <a:lumMod val="50000"/>
            </a:schemeClr>
          </a:solidFill>
          <a:latin typeface="+mn-lt"/>
          <a:ea typeface="+mn-ea"/>
          <a:cs typeface="+mn-cs"/>
        </a:defRPr>
      </a:lvl3pPr>
      <a:lvl4pPr marL="12708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4pPr>
      <a:lvl5pPr marL="16020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3816" userDrawn="1">
          <p15:clr>
            <a:srgbClr val="F26B43"/>
          </p15:clr>
        </p15:guide>
        <p15:guide id="1" pos="34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8"/>
          <p:cNvPicPr preferRelativeResize="0">
            <a:picLocks noChangeAspect="1"/>
          </p:cNvPicPr>
          <p:nvPr userDrawn="1"/>
        </p:nvPicPr>
        <p:blipFill>
          <a:blip r:embed="rId7"/>
          <a:stretch>
            <a:fillRect/>
          </a:stretch>
        </p:blipFill>
        <p:spPr>
          <a:xfrm>
            <a:off x="10743344" y="6199632"/>
            <a:ext cx="936000" cy="316564"/>
          </a:xfrm>
          <a:prstGeom prst="rect">
            <a:avLst/>
          </a:prstGeom>
        </p:spPr>
      </p:pic>
      <p:sp>
        <p:nvSpPr>
          <p:cNvPr id="2" name="Title Placeholder 1"/>
          <p:cNvSpPr>
            <a:spLocks noGrp="1"/>
          </p:cNvSpPr>
          <p:nvPr>
            <p:ph type="title"/>
          </p:nvPr>
        </p:nvSpPr>
        <p:spPr>
          <a:xfrm>
            <a:off x="550333" y="668612"/>
            <a:ext cx="11178000" cy="111600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550333" y="1919313"/>
            <a:ext cx="11178000" cy="4140000"/>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591793" y="6431676"/>
            <a:ext cx="1224000" cy="216000"/>
          </a:xfrm>
          <a:prstGeom prst="rect">
            <a:avLst/>
          </a:prstGeom>
        </p:spPr>
        <p:txBody>
          <a:bodyPr vert="horz" lIns="0" tIns="0" rIns="0" bIns="0" rtlCol="0" anchor="b" anchorCtr="0"/>
          <a:lstStyle>
            <a:lvl1pPr algn="l">
              <a:defRPr sz="800" i="1">
                <a:solidFill>
                  <a:schemeClr val="bg1">
                    <a:lumMod val="65000"/>
                  </a:schemeClr>
                </a:solidFill>
              </a:defRPr>
            </a:lvl1pPr>
          </a:lstStyle>
          <a:p>
            <a:r>
              <a:rPr lang="en-US" noProof="0"/>
              <a:t>Date</a:t>
            </a:r>
            <a:endParaRPr lang="en-US" noProof="0" dirty="0"/>
          </a:p>
        </p:txBody>
      </p:sp>
      <p:sp>
        <p:nvSpPr>
          <p:cNvPr id="5" name="Footer Placeholder 4"/>
          <p:cNvSpPr>
            <a:spLocks noGrp="1"/>
          </p:cNvSpPr>
          <p:nvPr>
            <p:ph type="ftr" sz="quarter" idx="3"/>
          </p:nvPr>
        </p:nvSpPr>
        <p:spPr>
          <a:xfrm>
            <a:off x="1907465" y="6431676"/>
            <a:ext cx="3240000" cy="216000"/>
          </a:xfrm>
          <a:prstGeom prst="rect">
            <a:avLst/>
          </a:prstGeom>
        </p:spPr>
        <p:txBody>
          <a:bodyPr vert="horz" lIns="0" tIns="0" rIns="0" bIns="0" rtlCol="0" anchor="b" anchorCtr="0"/>
          <a:lstStyle>
            <a:lvl1pPr algn="l">
              <a:defRPr sz="800" i="1">
                <a:solidFill>
                  <a:schemeClr val="bg1">
                    <a:lumMod val="65000"/>
                  </a:schemeClr>
                </a:solidFill>
              </a:defRPr>
            </a:lvl1pPr>
          </a:lstStyle>
          <a:p>
            <a:r>
              <a:rPr lang="en-US" noProof="0"/>
              <a:t>Name of presentation</a:t>
            </a:r>
            <a:endParaRPr lang="en-US" noProof="0" dirty="0"/>
          </a:p>
        </p:txBody>
      </p:sp>
      <p:sp>
        <p:nvSpPr>
          <p:cNvPr id="6" name="Slide Number Placeholder 5"/>
          <p:cNvSpPr>
            <a:spLocks noGrp="1"/>
          </p:cNvSpPr>
          <p:nvPr>
            <p:ph type="sldNum" sz="quarter" idx="4"/>
          </p:nvPr>
        </p:nvSpPr>
        <p:spPr>
          <a:xfrm>
            <a:off x="116733" y="6431676"/>
            <a:ext cx="396000" cy="216000"/>
          </a:xfrm>
          <a:prstGeom prst="rect">
            <a:avLst/>
          </a:prstGeom>
        </p:spPr>
        <p:txBody>
          <a:bodyPr vert="horz" lIns="0" tIns="0" rIns="0" bIns="0" rtlCol="0" anchor="b" anchorCtr="0"/>
          <a:lstStyle>
            <a:lvl1pPr algn="ctr">
              <a:defRPr sz="800" i="1">
                <a:solidFill>
                  <a:schemeClr val="bg1">
                    <a:lumMod val="65000"/>
                  </a:schemeClr>
                </a:solidFill>
              </a:defRPr>
            </a:lvl1pPr>
          </a:lstStyle>
          <a:p>
            <a:fld id="{7E74F4B1-9ADB-4B50-83D6-797B7B30BEA4}" type="slidenum">
              <a:rPr lang="en-US" noProof="0" smtClean="0"/>
              <a:pPr/>
              <a:t>‹#›</a:t>
            </a:fld>
            <a:endParaRPr lang="en-US" noProof="0" dirty="0"/>
          </a:p>
        </p:txBody>
      </p:sp>
      <p:pic>
        <p:nvPicPr>
          <p:cNvPr id="12" name="Bildobjekt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14" name="Bildobjekt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17" name="Bildobjekt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20" name="Bildobjekt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23" name="Bildobjekt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26" name="Bildobjekt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pic>
        <p:nvPicPr>
          <p:cNvPr id="29" name="Bildobjekt 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1652"/>
            <a:ext cx="12192000" cy="304800"/>
          </a:xfrm>
          <a:prstGeom prst="rect">
            <a:avLst/>
          </a:prstGeom>
        </p:spPr>
      </p:pic>
      <p:sp>
        <p:nvSpPr>
          <p:cNvPr id="31" name="Text Box 11"/>
          <p:cNvSpPr txBox="1">
            <a:spLocks noChangeArrowheads="1"/>
          </p:cNvSpPr>
          <p:nvPr userDrawn="1"/>
        </p:nvSpPr>
        <p:spPr bwMode="auto">
          <a:xfrm>
            <a:off x="5359162" y="6480863"/>
            <a:ext cx="2486472"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4" tIns="45678" rIns="91354" bIns="45678" anchor="b" anchorCtr="0">
            <a:spAutoFit/>
          </a:bodyPr>
          <a:lstStyle/>
          <a:p>
            <a:pPr algn="l"/>
            <a:r>
              <a:rPr lang="en-US" sz="800" spc="50" baseline="0" noProof="1">
                <a:solidFill>
                  <a:schemeClr val="bg1">
                    <a:lumMod val="75000"/>
                  </a:schemeClr>
                </a:solidFill>
                <a:latin typeface="Arial" panose="020B0604020202020204" pitchFamily="34" charset="0"/>
                <a:cs typeface="Arial" panose="020B0604020202020204" pitchFamily="34" charset="0"/>
              </a:rPr>
              <a:t>Copyright Autoliv Inc., All Rights Reserved</a:t>
            </a:r>
          </a:p>
        </p:txBody>
      </p:sp>
      <p:sp>
        <p:nvSpPr>
          <p:cNvPr id="16" name="Classification">
            <a:extLst>
              <a:ext uri="{FF2B5EF4-FFF2-40B4-BE49-F238E27FC236}">
                <a16:creationId xmlns:a16="http://schemas.microsoft.com/office/drawing/2014/main" id="{150B30AD-DA14-48DF-A252-E78240105132}"/>
              </a:ext>
            </a:extLst>
          </p:cNvPr>
          <p:cNvSpPr txBox="1">
            <a:spLocks/>
          </p:cNvSpPr>
          <p:nvPr userDrawn="1"/>
        </p:nvSpPr>
        <p:spPr>
          <a:xfrm>
            <a:off x="8145849" y="6479176"/>
            <a:ext cx="876794" cy="216000"/>
          </a:xfrm>
          <a:prstGeom prst="rect">
            <a:avLst/>
          </a:prstGeom>
          <a:solidFill>
            <a:srgbClr val="FFFFFF">
              <a:alpha val="50196"/>
            </a:srgbClr>
          </a:solidFill>
        </p:spPr>
        <p:txBody>
          <a:bodyPr vert="horz" lIns="0" tIns="0" rIns="0" bIns="0" rtlCol="0" anchor="ctr"/>
          <a:lstStyle>
            <a:defPPr>
              <a:defRPr lang="en-US"/>
            </a:defPPr>
            <a:lvl1pPr marL="0" algn="l" defTabSz="914400" rtl="0" eaLnBrk="1" latinLnBrk="0" hangingPunct="1">
              <a:defRPr sz="800" i="1"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0" i="0" noProof="1">
                <a:solidFill>
                  <a:srgbClr val="A6A6A6"/>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57093907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hf hdr="0"/>
  <p:txStyles>
    <p:title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900"/>
        </a:spcBef>
        <a:spcAft>
          <a:spcPts val="600"/>
        </a:spcAft>
        <a:buClr>
          <a:schemeClr val="accent1"/>
        </a:buClr>
        <a:buFont typeface="Wingdings" panose="05000000000000000000" pitchFamily="2" charset="2"/>
        <a:buChar char="§"/>
        <a:defRPr sz="2400" kern="1200">
          <a:solidFill>
            <a:schemeClr val="tx1">
              <a:lumMod val="50000"/>
            </a:schemeClr>
          </a:solidFill>
          <a:latin typeface="+mn-lt"/>
          <a:ea typeface="+mn-ea"/>
          <a:cs typeface="+mn-cs"/>
        </a:defRPr>
      </a:lvl1pPr>
      <a:lvl2pPr marL="5904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2000" kern="1200">
          <a:solidFill>
            <a:schemeClr val="tx1">
              <a:lumMod val="50000"/>
            </a:schemeClr>
          </a:solidFill>
          <a:latin typeface="+mn-lt"/>
          <a:ea typeface="+mn-ea"/>
          <a:cs typeface="+mn-cs"/>
        </a:defRPr>
      </a:lvl2pPr>
      <a:lvl3pPr marL="9288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1800" kern="1200">
          <a:solidFill>
            <a:schemeClr val="tx1">
              <a:lumMod val="50000"/>
            </a:schemeClr>
          </a:solidFill>
          <a:latin typeface="+mn-lt"/>
          <a:ea typeface="+mn-ea"/>
          <a:cs typeface="+mn-cs"/>
        </a:defRPr>
      </a:lvl3pPr>
      <a:lvl4pPr marL="12708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4pPr>
      <a:lvl5pPr marL="16020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3816">
          <p15:clr>
            <a:srgbClr val="F26B43"/>
          </p15:clr>
        </p15:guide>
        <p15:guide id="1" pos="3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chart" Target="../charts/char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chart" Target="../charts/chart14.xml"/><Relationship Id="rId4" Type="http://schemas.openxmlformats.org/officeDocument/2006/relationships/chart" Target="../charts/char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chart" Target="../charts/chart16.xml"/><Relationship Id="rId4" Type="http://schemas.openxmlformats.org/officeDocument/2006/relationships/chart" Target="../charts/char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9" r="29"/>
          <a:stretch>
            <a:fillRect/>
          </a:stretch>
        </p:blipFill>
        <p:spPr/>
      </p:pic>
      <p:sp>
        <p:nvSpPr>
          <p:cNvPr id="43" name="Text Placeholder 42"/>
          <p:cNvSpPr>
            <a:spLocks noGrp="1"/>
          </p:cNvSpPr>
          <p:nvPr>
            <p:ph type="body" sz="quarter" idx="14"/>
          </p:nvPr>
        </p:nvSpPr>
        <p:spPr/>
        <p:txBody>
          <a:bodyPr/>
          <a:lstStyle/>
          <a:p>
            <a:endParaRPr lang="en-US"/>
          </a:p>
        </p:txBody>
      </p:sp>
      <p:sp>
        <p:nvSpPr>
          <p:cNvPr id="41" name="Subtitle 40"/>
          <p:cNvSpPr>
            <a:spLocks noGrp="1"/>
          </p:cNvSpPr>
          <p:nvPr>
            <p:ph type="subTitle" idx="1"/>
          </p:nvPr>
        </p:nvSpPr>
        <p:spPr/>
        <p:txBody>
          <a:bodyPr/>
          <a:lstStyle/>
          <a:p>
            <a:endParaRPr lang="en-US" dirty="0"/>
          </a:p>
        </p:txBody>
      </p:sp>
      <p:sp>
        <p:nvSpPr>
          <p:cNvPr id="40" name="Title 39"/>
          <p:cNvSpPr>
            <a:spLocks noGrp="1"/>
          </p:cNvSpPr>
          <p:nvPr>
            <p:ph type="ctrTitle"/>
          </p:nvPr>
        </p:nvSpPr>
        <p:spPr/>
        <p:txBody>
          <a:bodyPr>
            <a:noAutofit/>
          </a:bodyPr>
          <a:lstStyle/>
          <a:p>
            <a:r>
              <a:rPr lang="en-US" sz="2000" dirty="0"/>
              <a:t>DAB Temperature testing after 2 min. out of the environment chamber at -35 and 85</a:t>
            </a:r>
          </a:p>
        </p:txBody>
      </p:sp>
      <p:sp>
        <p:nvSpPr>
          <p:cNvPr id="42" name="Text Placeholder 41"/>
          <p:cNvSpPr>
            <a:spLocks noGrp="1"/>
          </p:cNvSpPr>
          <p:nvPr>
            <p:ph type="body" sz="quarter" idx="13"/>
          </p:nvPr>
        </p:nvSpPr>
        <p:spPr/>
        <p:txBody>
          <a:bodyPr/>
          <a:lstStyle/>
          <a:p>
            <a:endParaRPr lang="en-US" dirty="0"/>
          </a:p>
        </p:txBody>
      </p:sp>
      <p:sp>
        <p:nvSpPr>
          <p:cNvPr id="4" name="Date Placeholder 3"/>
          <p:cNvSpPr>
            <a:spLocks noGrp="1"/>
          </p:cNvSpPr>
          <p:nvPr>
            <p:ph type="dt" sz="half" idx="10"/>
          </p:nvPr>
        </p:nvSpPr>
        <p:spPr/>
        <p:txBody>
          <a:bodyPr/>
          <a:lstStyle/>
          <a:p>
            <a:r>
              <a:rPr lang="en-US" noProof="0"/>
              <a:t>Date</a:t>
            </a:r>
            <a:endParaRPr lang="en-US" noProof="0" dirty="0"/>
          </a:p>
        </p:txBody>
      </p:sp>
      <p:sp>
        <p:nvSpPr>
          <p:cNvPr id="6" name="Slide Number Placeholder 5"/>
          <p:cNvSpPr>
            <a:spLocks noGrp="1"/>
          </p:cNvSpPr>
          <p:nvPr>
            <p:ph type="sldNum" sz="quarter" idx="12"/>
          </p:nvPr>
        </p:nvSpPr>
        <p:spPr/>
        <p:txBody>
          <a:bodyPr/>
          <a:lstStyle/>
          <a:p>
            <a:fld id="{7E74F4B1-9ADB-4B50-83D6-797B7B30BEA4}" type="slidenum">
              <a:rPr lang="en-US" noProof="0" smtClean="0"/>
              <a:pPr/>
              <a:t>1</a:t>
            </a:fld>
            <a:endParaRPr lang="en-US" noProof="0" dirty="0"/>
          </a:p>
        </p:txBody>
      </p:sp>
      <p:sp>
        <p:nvSpPr>
          <p:cNvPr id="8" name="Footer Placeholder 7"/>
          <p:cNvSpPr>
            <a:spLocks noGrp="1"/>
          </p:cNvSpPr>
          <p:nvPr>
            <p:ph type="ftr" sz="quarter" idx="11"/>
          </p:nvPr>
        </p:nvSpPr>
        <p:spPr/>
        <p:txBody>
          <a:bodyPr/>
          <a:lstStyle/>
          <a:p>
            <a:r>
              <a:rPr lang="en-US" noProof="0"/>
              <a:t>Name of presentation</a:t>
            </a:r>
            <a:endParaRPr lang="en-US" noProof="0" dirty="0"/>
          </a:p>
        </p:txBody>
      </p:sp>
    </p:spTree>
    <p:extLst>
      <p:ext uri="{BB962C8B-B14F-4D97-AF65-F5344CB8AC3E}">
        <p14:creationId xmlns:p14="http://schemas.microsoft.com/office/powerpoint/2010/main" val="63694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C9787-E88E-4B9A-B192-39AABF4A7BC7}"/>
              </a:ext>
            </a:extLst>
          </p:cNvPr>
          <p:cNvSpPr>
            <a:spLocks noGrp="1"/>
          </p:cNvSpPr>
          <p:nvPr>
            <p:ph type="title"/>
          </p:nvPr>
        </p:nvSpPr>
        <p:spPr/>
        <p:txBody>
          <a:bodyPr/>
          <a:lstStyle/>
          <a:p>
            <a:r>
              <a:rPr lang="en-US" dirty="0"/>
              <a:t>Instruments and settings</a:t>
            </a:r>
            <a:br>
              <a:rPr lang="en-US" dirty="0"/>
            </a:br>
            <a:r>
              <a:rPr lang="en-US" dirty="0"/>
              <a:t>    </a:t>
            </a:r>
            <a:r>
              <a:rPr lang="en-US" sz="2400" dirty="0"/>
              <a:t>The location of the temperature sensors, </a:t>
            </a:r>
            <a:r>
              <a:rPr lang="en-US" altLang="zh-CN" sz="2400" dirty="0"/>
              <a:t>testing environment temperature 26~29 </a:t>
            </a:r>
            <a:r>
              <a:rPr lang="zh-CN" altLang="en-US" sz="2400" dirty="0"/>
              <a:t>℃</a:t>
            </a:r>
            <a:r>
              <a:rPr lang="en-US" altLang="zh-CN" sz="2400" dirty="0"/>
              <a:t>, and test time is 2 min.  </a:t>
            </a:r>
            <a:br>
              <a:rPr lang="en-US" sz="2400" dirty="0"/>
            </a:br>
            <a:endParaRPr lang="en-US" sz="2400" dirty="0"/>
          </a:p>
        </p:txBody>
      </p:sp>
      <p:graphicFrame>
        <p:nvGraphicFramePr>
          <p:cNvPr id="8" name="Content Placeholder 7">
            <a:extLst>
              <a:ext uri="{FF2B5EF4-FFF2-40B4-BE49-F238E27FC236}">
                <a16:creationId xmlns:a16="http://schemas.microsoft.com/office/drawing/2014/main" id="{118B88FB-3009-48B7-AC08-48626D58CE8B}"/>
              </a:ext>
            </a:extLst>
          </p:cNvPr>
          <p:cNvGraphicFramePr>
            <a:graphicFrameLocks noGrp="1"/>
          </p:cNvGraphicFramePr>
          <p:nvPr>
            <p:ph idx="1"/>
            <p:extLst>
              <p:ext uri="{D42A27DB-BD31-4B8C-83A1-F6EECF244321}">
                <p14:modId xmlns:p14="http://schemas.microsoft.com/office/powerpoint/2010/main" val="2938218801"/>
              </p:ext>
            </p:extLst>
          </p:nvPr>
        </p:nvGraphicFramePr>
        <p:xfrm>
          <a:off x="8689181" y="4327893"/>
          <a:ext cx="2768600" cy="1905000"/>
        </p:xfrm>
        <a:graphic>
          <a:graphicData uri="http://schemas.openxmlformats.org/drawingml/2006/table">
            <a:tbl>
              <a:tblPr>
                <a:tableStyleId>{8799B23B-EC83-4686-B30A-512413B5E67A}</a:tableStyleId>
              </a:tblPr>
              <a:tblGrid>
                <a:gridCol w="608902">
                  <a:extLst>
                    <a:ext uri="{9D8B030D-6E8A-4147-A177-3AD203B41FA5}">
                      <a16:colId xmlns:a16="http://schemas.microsoft.com/office/drawing/2014/main" val="3349350443"/>
                    </a:ext>
                  </a:extLst>
                </a:gridCol>
                <a:gridCol w="2159698">
                  <a:extLst>
                    <a:ext uri="{9D8B030D-6E8A-4147-A177-3AD203B41FA5}">
                      <a16:colId xmlns:a16="http://schemas.microsoft.com/office/drawing/2014/main" val="429491605"/>
                    </a:ext>
                  </a:extLst>
                </a:gridCol>
              </a:tblGrid>
              <a:tr h="190500">
                <a:tc>
                  <a:txBody>
                    <a:bodyPr/>
                    <a:lstStyle/>
                    <a:p>
                      <a:pPr algn="l" fontAlgn="b"/>
                      <a:r>
                        <a:rPr lang="en-US" sz="1100" u="none" strike="noStrike">
                          <a:effectLst/>
                        </a:rPr>
                        <a:t>Channal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Location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1278980"/>
                  </a:ext>
                </a:extLst>
              </a:tr>
              <a:tr h="190500">
                <a:tc>
                  <a:txBody>
                    <a:bodyPr/>
                    <a:lstStyle/>
                    <a:p>
                      <a:pPr algn="r" fontAlgn="b"/>
                      <a:r>
                        <a:rPr lang="en-US" sz="1100" u="none" strike="noStrike">
                          <a:effectLst/>
                        </a:rPr>
                        <a:t>101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DAB center(TR)</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9796521"/>
                  </a:ext>
                </a:extLst>
              </a:tr>
              <a:tr h="190500">
                <a:tc>
                  <a:txBody>
                    <a:bodyPr/>
                    <a:lstStyle/>
                    <a:p>
                      <a:pPr algn="r" fontAlgn="b"/>
                      <a:r>
                        <a:rPr lang="en-US" sz="1100" u="none" strike="noStrike">
                          <a:effectLst/>
                        </a:rPr>
                        <a:t>103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Tearline Root(inner)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8320809"/>
                  </a:ext>
                </a:extLst>
              </a:tr>
              <a:tr h="190500">
                <a:tc>
                  <a:txBody>
                    <a:bodyPr/>
                    <a:lstStyle/>
                    <a:p>
                      <a:pPr algn="r" fontAlgn="b"/>
                      <a:r>
                        <a:rPr lang="en-US" sz="1100" u="none" strike="noStrike">
                          <a:effectLst/>
                        </a:rPr>
                        <a:t>104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Cover center(inner)</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00493481"/>
                  </a:ext>
                </a:extLst>
              </a:tr>
              <a:tr h="190500">
                <a:tc>
                  <a:txBody>
                    <a:bodyPr/>
                    <a:lstStyle/>
                    <a:p>
                      <a:pPr algn="r" fontAlgn="b"/>
                      <a:r>
                        <a:rPr lang="en-US" sz="1100" u="none" strike="noStrike">
                          <a:effectLst/>
                        </a:rPr>
                        <a:t>105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Cover center(outer)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5439065"/>
                  </a:ext>
                </a:extLst>
              </a:tr>
              <a:tr h="190500">
                <a:tc>
                  <a:txBody>
                    <a:bodyPr/>
                    <a:lstStyle/>
                    <a:p>
                      <a:pPr algn="r" fontAlgn="b"/>
                      <a:r>
                        <a:rPr lang="en-US" sz="1100" u="none" strike="noStrike">
                          <a:effectLst/>
                        </a:rPr>
                        <a:t>106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DAB center(TC)</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3921103"/>
                  </a:ext>
                </a:extLst>
              </a:tr>
              <a:tr h="190500">
                <a:tc>
                  <a:txBody>
                    <a:bodyPr/>
                    <a:lstStyle/>
                    <a:p>
                      <a:pPr algn="r" fontAlgn="b"/>
                      <a:r>
                        <a:rPr lang="en-US" sz="1100" u="none" strike="noStrike">
                          <a:effectLst/>
                        </a:rPr>
                        <a:t>107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Inflator Bottom (outer)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8687783"/>
                  </a:ext>
                </a:extLst>
              </a:tr>
              <a:tr h="190500">
                <a:tc>
                  <a:txBody>
                    <a:bodyPr/>
                    <a:lstStyle/>
                    <a:p>
                      <a:pPr algn="r" fontAlgn="b"/>
                      <a:r>
                        <a:rPr lang="en-US" sz="1100" u="none" strike="noStrike">
                          <a:effectLst/>
                        </a:rPr>
                        <a:t>108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pl-PL" sz="1100" u="none" strike="noStrike" dirty="0" err="1">
                          <a:effectLst/>
                        </a:rPr>
                        <a:t>Tearline</a:t>
                      </a:r>
                      <a:r>
                        <a:rPr lang="pl-PL" sz="1100" u="none" strike="noStrike" dirty="0">
                          <a:effectLst/>
                        </a:rPr>
                        <a:t>  w/o </a:t>
                      </a:r>
                      <a:r>
                        <a:rPr lang="pl-PL" sz="1100" u="none" strike="noStrike" dirty="0" err="1">
                          <a:effectLst/>
                        </a:rPr>
                        <a:t>emblem</a:t>
                      </a:r>
                      <a:r>
                        <a:rPr lang="pl-PL" sz="1100" u="none" strike="noStrike" dirty="0">
                          <a:effectLst/>
                        </a:rPr>
                        <a:t> (</a:t>
                      </a:r>
                      <a:r>
                        <a:rPr lang="pl-PL" sz="1100" u="none" strike="noStrike" dirty="0" err="1">
                          <a:effectLst/>
                        </a:rPr>
                        <a:t>inner</a:t>
                      </a:r>
                      <a:r>
                        <a:rPr lang="pl-PL" sz="1100" u="none" strike="noStrike" dirty="0">
                          <a:effectLst/>
                        </a:rPr>
                        <a:t>)</a:t>
                      </a:r>
                      <a:endParaRPr lang="pl-P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9191206"/>
                  </a:ext>
                </a:extLst>
              </a:tr>
              <a:tr h="190500">
                <a:tc>
                  <a:txBody>
                    <a:bodyPr/>
                    <a:lstStyle/>
                    <a:p>
                      <a:pPr algn="r" fontAlgn="b"/>
                      <a:r>
                        <a:rPr lang="en-US" sz="1100" u="none" strike="noStrike">
                          <a:effectLst/>
                        </a:rPr>
                        <a:t>109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Infltor bottom(inner)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77965209"/>
                  </a:ext>
                </a:extLst>
              </a:tr>
              <a:tr h="190500">
                <a:tc>
                  <a:txBody>
                    <a:bodyPr/>
                    <a:lstStyle/>
                    <a:p>
                      <a:pPr algn="r" fontAlgn="b"/>
                      <a:r>
                        <a:rPr lang="en-US" sz="1100" u="none" strike="noStrike">
                          <a:effectLst/>
                        </a:rPr>
                        <a:t>110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err="1">
                          <a:effectLst/>
                        </a:rPr>
                        <a:t>Tearline</a:t>
                      </a:r>
                      <a:r>
                        <a:rPr lang="en-US" sz="1100" u="none" strike="noStrike" dirty="0">
                          <a:effectLst/>
                        </a:rPr>
                        <a:t>  w emblem root(outer)</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1087063"/>
                  </a:ext>
                </a:extLst>
              </a:tr>
            </a:tbl>
          </a:graphicData>
        </a:graphic>
      </p:graphicFrame>
      <p:sp>
        <p:nvSpPr>
          <p:cNvPr id="4" name="Date Placeholder 3">
            <a:extLst>
              <a:ext uri="{FF2B5EF4-FFF2-40B4-BE49-F238E27FC236}">
                <a16:creationId xmlns:a16="http://schemas.microsoft.com/office/drawing/2014/main" id="{19209119-131B-4CC2-B93B-EEF479E9424D}"/>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87623ADD-79FA-4E85-911D-D530A2A40A39}"/>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2F6D74E2-0D0F-4333-AB8D-C39D2E247F9C}"/>
              </a:ext>
            </a:extLst>
          </p:cNvPr>
          <p:cNvSpPr>
            <a:spLocks noGrp="1"/>
          </p:cNvSpPr>
          <p:nvPr>
            <p:ph type="sldNum" sz="quarter" idx="12"/>
          </p:nvPr>
        </p:nvSpPr>
        <p:spPr/>
        <p:txBody>
          <a:bodyPr/>
          <a:lstStyle/>
          <a:p>
            <a:fld id="{7E74F4B1-9ADB-4B50-83D6-797B7B30BEA4}" type="slidenum">
              <a:rPr lang="en-US" noProof="0" smtClean="0"/>
              <a:t>10</a:t>
            </a:fld>
            <a:endParaRPr lang="en-US" noProof="0" dirty="0"/>
          </a:p>
        </p:txBody>
      </p:sp>
      <p:sp>
        <p:nvSpPr>
          <p:cNvPr id="7" name="Title 1">
            <a:extLst>
              <a:ext uri="{FF2B5EF4-FFF2-40B4-BE49-F238E27FC236}">
                <a16:creationId xmlns:a16="http://schemas.microsoft.com/office/drawing/2014/main" id="{2B12ACA2-1D63-46C9-BB7B-B703661FCF3B}"/>
              </a:ext>
            </a:extLst>
          </p:cNvPr>
          <p:cNvSpPr txBox="1">
            <a:spLocks/>
          </p:cNvSpPr>
          <p:nvPr/>
        </p:nvSpPr>
        <p:spPr>
          <a:xfrm>
            <a:off x="702733" y="821012"/>
            <a:ext cx="11178000" cy="1116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br>
              <a:rPr lang="en-US" dirty="0"/>
            </a:br>
            <a:endParaRPr lang="en-US" dirty="0"/>
          </a:p>
        </p:txBody>
      </p:sp>
      <p:grpSp>
        <p:nvGrpSpPr>
          <p:cNvPr id="33" name="Group 32">
            <a:extLst>
              <a:ext uri="{FF2B5EF4-FFF2-40B4-BE49-F238E27FC236}">
                <a16:creationId xmlns:a16="http://schemas.microsoft.com/office/drawing/2014/main" id="{9654DAFB-81BD-4822-B9F6-A35FE1AD4294}"/>
              </a:ext>
            </a:extLst>
          </p:cNvPr>
          <p:cNvGrpSpPr/>
          <p:nvPr/>
        </p:nvGrpSpPr>
        <p:grpSpPr>
          <a:xfrm>
            <a:off x="734219" y="1787119"/>
            <a:ext cx="6842818" cy="4270781"/>
            <a:chOff x="654007" y="2043113"/>
            <a:chExt cx="7429782" cy="4637121"/>
          </a:xfrm>
        </p:grpSpPr>
        <p:grpSp>
          <p:nvGrpSpPr>
            <p:cNvPr id="3" name="Group 2">
              <a:extLst>
                <a:ext uri="{FF2B5EF4-FFF2-40B4-BE49-F238E27FC236}">
                  <a16:creationId xmlns:a16="http://schemas.microsoft.com/office/drawing/2014/main" id="{B230526C-C225-4AC3-88F4-D4FCA3498547}"/>
                </a:ext>
              </a:extLst>
            </p:cNvPr>
            <p:cNvGrpSpPr/>
            <p:nvPr/>
          </p:nvGrpSpPr>
          <p:grpSpPr>
            <a:xfrm>
              <a:off x="864909" y="2043113"/>
              <a:ext cx="3413013" cy="2226569"/>
              <a:chOff x="591793" y="1567502"/>
              <a:chExt cx="4246907" cy="2770582"/>
            </a:xfrm>
          </p:grpSpPr>
          <p:grpSp>
            <p:nvGrpSpPr>
              <p:cNvPr id="12" name="Group 11">
                <a:extLst>
                  <a:ext uri="{FF2B5EF4-FFF2-40B4-BE49-F238E27FC236}">
                    <a16:creationId xmlns:a16="http://schemas.microsoft.com/office/drawing/2014/main" id="{AE8C75CC-2AB8-44E0-BCB1-D0FDA166A2F9}"/>
                  </a:ext>
                </a:extLst>
              </p:cNvPr>
              <p:cNvGrpSpPr/>
              <p:nvPr/>
            </p:nvGrpSpPr>
            <p:grpSpPr>
              <a:xfrm>
                <a:off x="591793" y="1567502"/>
                <a:ext cx="4246907" cy="2770582"/>
                <a:chOff x="591793" y="1567502"/>
                <a:chExt cx="6910387" cy="4508174"/>
              </a:xfrm>
            </p:grpSpPr>
            <p:pic>
              <p:nvPicPr>
                <p:cNvPr id="9" name="Picture 8">
                  <a:extLst>
                    <a:ext uri="{FF2B5EF4-FFF2-40B4-BE49-F238E27FC236}">
                      <a16:creationId xmlns:a16="http://schemas.microsoft.com/office/drawing/2014/main" id="{C055E7ED-7044-4890-9111-5ED57F21C373}"/>
                    </a:ext>
                  </a:extLst>
                </p:cNvPr>
                <p:cNvPicPr>
                  <a:picLocks noChangeAspect="1"/>
                </p:cNvPicPr>
                <p:nvPr/>
              </p:nvPicPr>
              <p:blipFill>
                <a:blip r:embed="rId2"/>
                <a:stretch>
                  <a:fillRect/>
                </a:stretch>
              </p:blipFill>
              <p:spPr>
                <a:xfrm>
                  <a:off x="591793" y="1567502"/>
                  <a:ext cx="6910387" cy="4508174"/>
                </a:xfrm>
                <a:prstGeom prst="rect">
                  <a:avLst/>
                </a:prstGeom>
              </p:spPr>
            </p:pic>
            <p:sp>
              <p:nvSpPr>
                <p:cNvPr id="10" name="Flowchart: Summing Junction 9">
                  <a:extLst>
                    <a:ext uri="{FF2B5EF4-FFF2-40B4-BE49-F238E27FC236}">
                      <a16:creationId xmlns:a16="http://schemas.microsoft.com/office/drawing/2014/main" id="{63BAB267-10C1-4AA0-8C80-11CE30039E3D}"/>
                    </a:ext>
                  </a:extLst>
                </p:cNvPr>
                <p:cNvSpPr/>
                <p:nvPr/>
              </p:nvSpPr>
              <p:spPr>
                <a:xfrm>
                  <a:off x="5695950" y="2740652"/>
                  <a:ext cx="190500" cy="190500"/>
                </a:xfrm>
                <a:prstGeom prst="flowChartSummingJuncti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1" name="Flowchart: Summing Junction 10">
                  <a:extLst>
                    <a:ext uri="{FF2B5EF4-FFF2-40B4-BE49-F238E27FC236}">
                      <a16:creationId xmlns:a16="http://schemas.microsoft.com/office/drawing/2014/main" id="{AB837341-D492-4B33-8131-D6EAF15EB438}"/>
                    </a:ext>
                  </a:extLst>
                </p:cNvPr>
                <p:cNvSpPr/>
                <p:nvPr/>
              </p:nvSpPr>
              <p:spPr>
                <a:xfrm>
                  <a:off x="3705225" y="4427538"/>
                  <a:ext cx="190500" cy="190500"/>
                </a:xfrm>
                <a:prstGeom prst="flowChartSummingJuncti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grpSp>
          <p:sp>
            <p:nvSpPr>
              <p:cNvPr id="22" name="TextBox 21">
                <a:extLst>
                  <a:ext uri="{FF2B5EF4-FFF2-40B4-BE49-F238E27FC236}">
                    <a16:creationId xmlns:a16="http://schemas.microsoft.com/office/drawing/2014/main" id="{656CFD2E-7665-4087-9D6C-86CFA414EFFE}"/>
                  </a:ext>
                </a:extLst>
              </p:cNvPr>
              <p:cNvSpPr txBox="1"/>
              <p:nvPr/>
            </p:nvSpPr>
            <p:spPr>
              <a:xfrm>
                <a:off x="2319779" y="3479043"/>
                <a:ext cx="370862"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rgbClr val="FF0000"/>
                    </a:solidFill>
                  </a:rPr>
                  <a:t>105</a:t>
                </a:r>
              </a:p>
            </p:txBody>
          </p:sp>
          <p:sp>
            <p:nvSpPr>
              <p:cNvPr id="23" name="TextBox 22">
                <a:extLst>
                  <a:ext uri="{FF2B5EF4-FFF2-40B4-BE49-F238E27FC236}">
                    <a16:creationId xmlns:a16="http://schemas.microsoft.com/office/drawing/2014/main" id="{4FE51894-E771-4488-A597-FE2387D73595}"/>
                  </a:ext>
                </a:extLst>
              </p:cNvPr>
              <p:cNvSpPr txBox="1"/>
              <p:nvPr/>
            </p:nvSpPr>
            <p:spPr>
              <a:xfrm>
                <a:off x="3601754" y="2478401"/>
                <a:ext cx="357525"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rgbClr val="FF0000"/>
                    </a:solidFill>
                  </a:rPr>
                  <a:t>110</a:t>
                </a:r>
              </a:p>
            </p:txBody>
          </p:sp>
        </p:grpSp>
        <p:grpSp>
          <p:nvGrpSpPr>
            <p:cNvPr id="31" name="Group 30">
              <a:extLst>
                <a:ext uri="{FF2B5EF4-FFF2-40B4-BE49-F238E27FC236}">
                  <a16:creationId xmlns:a16="http://schemas.microsoft.com/office/drawing/2014/main" id="{E6D2EB44-A43F-41FF-BE06-5BA507D85DCA}"/>
                </a:ext>
              </a:extLst>
            </p:cNvPr>
            <p:cNvGrpSpPr/>
            <p:nvPr/>
          </p:nvGrpSpPr>
          <p:grpSpPr>
            <a:xfrm>
              <a:off x="654007" y="4368171"/>
              <a:ext cx="3260254" cy="2265992"/>
              <a:chOff x="339889" y="3975460"/>
              <a:chExt cx="4311779" cy="2996839"/>
            </a:xfrm>
          </p:grpSpPr>
          <p:pic>
            <p:nvPicPr>
              <p:cNvPr id="17" name="Picture 16">
                <a:extLst>
                  <a:ext uri="{FF2B5EF4-FFF2-40B4-BE49-F238E27FC236}">
                    <a16:creationId xmlns:a16="http://schemas.microsoft.com/office/drawing/2014/main" id="{A5CAD738-970E-4275-95EC-0EB2FCF00A6A}"/>
                  </a:ext>
                </a:extLst>
              </p:cNvPr>
              <p:cNvPicPr>
                <a:picLocks noChangeAspect="1"/>
              </p:cNvPicPr>
              <p:nvPr/>
            </p:nvPicPr>
            <p:blipFill>
              <a:blip r:embed="rId3"/>
              <a:stretch>
                <a:fillRect/>
              </a:stretch>
            </p:blipFill>
            <p:spPr>
              <a:xfrm>
                <a:off x="339889" y="3975460"/>
                <a:ext cx="4311779" cy="2996839"/>
              </a:xfrm>
              <a:prstGeom prst="rect">
                <a:avLst/>
              </a:prstGeom>
            </p:spPr>
          </p:pic>
          <p:sp>
            <p:nvSpPr>
              <p:cNvPr id="18" name="Flowchart: Summing Junction 17">
                <a:extLst>
                  <a:ext uri="{FF2B5EF4-FFF2-40B4-BE49-F238E27FC236}">
                    <a16:creationId xmlns:a16="http://schemas.microsoft.com/office/drawing/2014/main" id="{73EE4E66-6E8C-4447-919B-BCEDAB5BEB51}"/>
                  </a:ext>
                </a:extLst>
              </p:cNvPr>
              <p:cNvSpPr/>
              <p:nvPr/>
            </p:nvSpPr>
            <p:spPr>
              <a:xfrm>
                <a:off x="2446673" y="5110174"/>
                <a:ext cx="117075" cy="117075"/>
              </a:xfrm>
              <a:prstGeom prst="flowChartSummingJuncti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24" name="TextBox 23">
                <a:extLst>
                  <a:ext uri="{FF2B5EF4-FFF2-40B4-BE49-F238E27FC236}">
                    <a16:creationId xmlns:a16="http://schemas.microsoft.com/office/drawing/2014/main" id="{AF97BD80-59ED-4B4A-9EBA-32F2295F121A}"/>
                  </a:ext>
                </a:extLst>
              </p:cNvPr>
              <p:cNvSpPr txBox="1"/>
              <p:nvPr/>
            </p:nvSpPr>
            <p:spPr>
              <a:xfrm>
                <a:off x="2319779" y="5280393"/>
                <a:ext cx="370862"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rgbClr val="FF0000"/>
                    </a:solidFill>
                  </a:rPr>
                  <a:t>107</a:t>
                </a:r>
              </a:p>
            </p:txBody>
          </p:sp>
        </p:grpSp>
        <p:grpSp>
          <p:nvGrpSpPr>
            <p:cNvPr id="32" name="Group 31">
              <a:extLst>
                <a:ext uri="{FF2B5EF4-FFF2-40B4-BE49-F238E27FC236}">
                  <a16:creationId xmlns:a16="http://schemas.microsoft.com/office/drawing/2014/main" id="{09E9881F-991A-4ECF-8986-A32F5719CA0E}"/>
                </a:ext>
              </a:extLst>
            </p:cNvPr>
            <p:cNvGrpSpPr/>
            <p:nvPr/>
          </p:nvGrpSpPr>
          <p:grpSpPr>
            <a:xfrm>
              <a:off x="4792943" y="4225204"/>
              <a:ext cx="3017557" cy="2455030"/>
              <a:chOff x="4792943" y="4225204"/>
              <a:chExt cx="3017557" cy="2455030"/>
            </a:xfrm>
          </p:grpSpPr>
          <p:pic>
            <p:nvPicPr>
              <p:cNvPr id="19" name="Picture 18">
                <a:extLst>
                  <a:ext uri="{FF2B5EF4-FFF2-40B4-BE49-F238E27FC236}">
                    <a16:creationId xmlns:a16="http://schemas.microsoft.com/office/drawing/2014/main" id="{C9821900-127E-4B39-81B6-4AE4B7CBB4D7}"/>
                  </a:ext>
                </a:extLst>
              </p:cNvPr>
              <p:cNvPicPr>
                <a:picLocks noChangeAspect="1"/>
              </p:cNvPicPr>
              <p:nvPr/>
            </p:nvPicPr>
            <p:blipFill>
              <a:blip r:embed="rId4"/>
              <a:stretch>
                <a:fillRect/>
              </a:stretch>
            </p:blipFill>
            <p:spPr>
              <a:xfrm>
                <a:off x="4792943" y="4225204"/>
                <a:ext cx="3017557" cy="2455030"/>
              </a:xfrm>
              <a:prstGeom prst="rect">
                <a:avLst/>
              </a:prstGeom>
            </p:spPr>
          </p:pic>
          <p:sp>
            <p:nvSpPr>
              <p:cNvPr id="20" name="Flowchart: Summing Junction 19">
                <a:extLst>
                  <a:ext uri="{FF2B5EF4-FFF2-40B4-BE49-F238E27FC236}">
                    <a16:creationId xmlns:a16="http://schemas.microsoft.com/office/drawing/2014/main" id="{AA746268-5E92-4755-AF5E-BE3E88489AF3}"/>
                  </a:ext>
                </a:extLst>
              </p:cNvPr>
              <p:cNvSpPr/>
              <p:nvPr/>
            </p:nvSpPr>
            <p:spPr>
              <a:xfrm>
                <a:off x="6288177" y="5227249"/>
                <a:ext cx="117075" cy="117075"/>
              </a:xfrm>
              <a:prstGeom prst="flowChartSummingJuncti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21" name="Flowchart: Summing Junction 20">
                <a:extLst>
                  <a:ext uri="{FF2B5EF4-FFF2-40B4-BE49-F238E27FC236}">
                    <a16:creationId xmlns:a16="http://schemas.microsoft.com/office/drawing/2014/main" id="{ADC89AC0-A44E-4D4F-B9D1-A59D242368D7}"/>
                  </a:ext>
                </a:extLst>
              </p:cNvPr>
              <p:cNvSpPr/>
              <p:nvPr/>
            </p:nvSpPr>
            <p:spPr>
              <a:xfrm>
                <a:off x="6463789" y="5885936"/>
                <a:ext cx="117075" cy="117075"/>
              </a:xfrm>
              <a:prstGeom prst="flowChartSummingJuncti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26" name="TextBox 25">
                <a:extLst>
                  <a:ext uri="{FF2B5EF4-FFF2-40B4-BE49-F238E27FC236}">
                    <a16:creationId xmlns:a16="http://schemas.microsoft.com/office/drawing/2014/main" id="{3637B433-98EC-48A4-A5BA-210BE1439E99}"/>
                  </a:ext>
                </a:extLst>
              </p:cNvPr>
              <p:cNvSpPr txBox="1"/>
              <p:nvPr/>
            </p:nvSpPr>
            <p:spPr>
              <a:xfrm>
                <a:off x="5902398" y="5375218"/>
                <a:ext cx="888632"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rgbClr val="FF0000"/>
                    </a:solidFill>
                  </a:rPr>
                  <a:t>101 &amp; 106</a:t>
                </a:r>
              </a:p>
            </p:txBody>
          </p:sp>
          <p:sp>
            <p:nvSpPr>
              <p:cNvPr id="27" name="TextBox 26">
                <a:extLst>
                  <a:ext uri="{FF2B5EF4-FFF2-40B4-BE49-F238E27FC236}">
                    <a16:creationId xmlns:a16="http://schemas.microsoft.com/office/drawing/2014/main" id="{FED3318C-E970-430E-8472-E5E1DDFDD38A}"/>
                  </a:ext>
                </a:extLst>
              </p:cNvPr>
              <p:cNvSpPr txBox="1"/>
              <p:nvPr/>
            </p:nvSpPr>
            <p:spPr>
              <a:xfrm>
                <a:off x="6336895" y="6038809"/>
                <a:ext cx="370862"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rgbClr val="FF0000"/>
                    </a:solidFill>
                  </a:rPr>
                  <a:t>109</a:t>
                </a:r>
              </a:p>
            </p:txBody>
          </p:sp>
        </p:grpSp>
        <p:grpSp>
          <p:nvGrpSpPr>
            <p:cNvPr id="30" name="Group 29">
              <a:extLst>
                <a:ext uri="{FF2B5EF4-FFF2-40B4-BE49-F238E27FC236}">
                  <a16:creationId xmlns:a16="http://schemas.microsoft.com/office/drawing/2014/main" id="{E6409127-C8AA-46F5-82E5-840194A3E8D2}"/>
                </a:ext>
              </a:extLst>
            </p:cNvPr>
            <p:cNvGrpSpPr/>
            <p:nvPr/>
          </p:nvGrpSpPr>
          <p:grpSpPr>
            <a:xfrm>
              <a:off x="4843789" y="2134369"/>
              <a:ext cx="3240000" cy="2178209"/>
              <a:chOff x="4535704" y="1697935"/>
              <a:chExt cx="3825373" cy="2571747"/>
            </a:xfrm>
          </p:grpSpPr>
          <p:pic>
            <p:nvPicPr>
              <p:cNvPr id="13" name="Picture 12">
                <a:extLst>
                  <a:ext uri="{FF2B5EF4-FFF2-40B4-BE49-F238E27FC236}">
                    <a16:creationId xmlns:a16="http://schemas.microsoft.com/office/drawing/2014/main" id="{15E4DA3D-0231-421B-B699-626E596D37EC}"/>
                  </a:ext>
                </a:extLst>
              </p:cNvPr>
              <p:cNvPicPr>
                <a:picLocks noChangeAspect="1"/>
              </p:cNvPicPr>
              <p:nvPr/>
            </p:nvPicPr>
            <p:blipFill>
              <a:blip r:embed="rId5"/>
              <a:stretch>
                <a:fillRect/>
              </a:stretch>
            </p:blipFill>
            <p:spPr>
              <a:xfrm>
                <a:off x="4535704" y="1697935"/>
                <a:ext cx="3825373" cy="2571747"/>
              </a:xfrm>
              <a:prstGeom prst="rect">
                <a:avLst/>
              </a:prstGeom>
            </p:spPr>
          </p:pic>
          <p:sp>
            <p:nvSpPr>
              <p:cNvPr id="14" name="Flowchart: Summing Junction 13">
                <a:extLst>
                  <a:ext uri="{FF2B5EF4-FFF2-40B4-BE49-F238E27FC236}">
                    <a16:creationId xmlns:a16="http://schemas.microsoft.com/office/drawing/2014/main" id="{251D5B64-EB8B-41E4-A398-88FC7A4B1176}"/>
                  </a:ext>
                </a:extLst>
              </p:cNvPr>
              <p:cNvSpPr/>
              <p:nvPr/>
            </p:nvSpPr>
            <p:spPr>
              <a:xfrm>
                <a:off x="6405252" y="3347477"/>
                <a:ext cx="117075" cy="117075"/>
              </a:xfrm>
              <a:prstGeom prst="flowChartSummingJuncti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5" name="Flowchart: Summing Junction 14">
                <a:extLst>
                  <a:ext uri="{FF2B5EF4-FFF2-40B4-BE49-F238E27FC236}">
                    <a16:creationId xmlns:a16="http://schemas.microsoft.com/office/drawing/2014/main" id="{E91B869F-F1E9-4E06-89C3-104D3EF17D69}"/>
                  </a:ext>
                </a:extLst>
              </p:cNvPr>
              <p:cNvSpPr/>
              <p:nvPr/>
            </p:nvSpPr>
            <p:spPr>
              <a:xfrm>
                <a:off x="5160060" y="2308638"/>
                <a:ext cx="117075" cy="117075"/>
              </a:xfrm>
              <a:prstGeom prst="flowChartSummingJuncti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6" name="Flowchart: Summing Junction 15">
                <a:extLst>
                  <a:ext uri="{FF2B5EF4-FFF2-40B4-BE49-F238E27FC236}">
                    <a16:creationId xmlns:a16="http://schemas.microsoft.com/office/drawing/2014/main" id="{9121C459-780F-44A4-921D-F3B861039E46}"/>
                  </a:ext>
                </a:extLst>
              </p:cNvPr>
              <p:cNvSpPr/>
              <p:nvPr/>
            </p:nvSpPr>
            <p:spPr>
              <a:xfrm>
                <a:off x="5434119" y="3562419"/>
                <a:ext cx="117075" cy="117075"/>
              </a:xfrm>
              <a:prstGeom prst="flowChartSummingJunction">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25" name="TextBox 24">
                <a:extLst>
                  <a:ext uri="{FF2B5EF4-FFF2-40B4-BE49-F238E27FC236}">
                    <a16:creationId xmlns:a16="http://schemas.microsoft.com/office/drawing/2014/main" id="{DFD1A1B0-D440-4CC3-90FC-E42C2EB5AF2B}"/>
                  </a:ext>
                </a:extLst>
              </p:cNvPr>
              <p:cNvSpPr txBox="1"/>
              <p:nvPr/>
            </p:nvSpPr>
            <p:spPr>
              <a:xfrm>
                <a:off x="6263690" y="3479042"/>
                <a:ext cx="370862"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rgbClr val="FF0000"/>
                    </a:solidFill>
                  </a:rPr>
                  <a:t>104</a:t>
                </a:r>
              </a:p>
            </p:txBody>
          </p:sp>
          <p:sp>
            <p:nvSpPr>
              <p:cNvPr id="28" name="TextBox 27">
                <a:extLst>
                  <a:ext uri="{FF2B5EF4-FFF2-40B4-BE49-F238E27FC236}">
                    <a16:creationId xmlns:a16="http://schemas.microsoft.com/office/drawing/2014/main" id="{FBE276BA-1A73-41B8-9333-E975DD87B4DE}"/>
                  </a:ext>
                </a:extLst>
              </p:cNvPr>
              <p:cNvSpPr txBox="1"/>
              <p:nvPr/>
            </p:nvSpPr>
            <p:spPr>
              <a:xfrm>
                <a:off x="5277322" y="3356720"/>
                <a:ext cx="370862"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rgbClr val="FF0000"/>
                    </a:solidFill>
                  </a:rPr>
                  <a:t>108</a:t>
                </a:r>
              </a:p>
            </p:txBody>
          </p:sp>
          <p:sp>
            <p:nvSpPr>
              <p:cNvPr id="29" name="TextBox 28">
                <a:extLst>
                  <a:ext uri="{FF2B5EF4-FFF2-40B4-BE49-F238E27FC236}">
                    <a16:creationId xmlns:a16="http://schemas.microsoft.com/office/drawing/2014/main" id="{A897A010-B22D-4DA1-827E-100A4A96F004}"/>
                  </a:ext>
                </a:extLst>
              </p:cNvPr>
              <p:cNvSpPr txBox="1"/>
              <p:nvPr/>
            </p:nvSpPr>
            <p:spPr>
              <a:xfrm>
                <a:off x="5091704" y="2488236"/>
                <a:ext cx="370862"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rgbClr val="FF0000"/>
                    </a:solidFill>
                  </a:rPr>
                  <a:t>103</a:t>
                </a:r>
              </a:p>
            </p:txBody>
          </p:sp>
        </p:grpSp>
      </p:grpSp>
      <p:sp>
        <p:nvSpPr>
          <p:cNvPr id="34" name="Rectangle 33">
            <a:extLst>
              <a:ext uri="{FF2B5EF4-FFF2-40B4-BE49-F238E27FC236}">
                <a16:creationId xmlns:a16="http://schemas.microsoft.com/office/drawing/2014/main" id="{9C63357D-FC49-4897-82BC-73210380F751}"/>
              </a:ext>
            </a:extLst>
          </p:cNvPr>
          <p:cNvSpPr/>
          <p:nvPr/>
        </p:nvSpPr>
        <p:spPr>
          <a:xfrm>
            <a:off x="288879" y="6088143"/>
            <a:ext cx="6096000" cy="646331"/>
          </a:xfrm>
          <a:prstGeom prst="rect">
            <a:avLst/>
          </a:prstGeom>
        </p:spPr>
        <p:txBody>
          <a:bodyPr>
            <a:spAutoFit/>
          </a:bodyPr>
          <a:lstStyle/>
          <a:p>
            <a:r>
              <a:rPr lang="en-US" dirty="0"/>
              <a:t>Note: The outer thermal couples (105,110) separated from cover in 85</a:t>
            </a:r>
            <a:r>
              <a:rPr lang="zh-CN" altLang="en-US" dirty="0"/>
              <a:t>℃</a:t>
            </a:r>
            <a:r>
              <a:rPr lang="en-US" altLang="zh-CN" dirty="0"/>
              <a:t>.</a:t>
            </a:r>
            <a:endParaRPr lang="en-US" dirty="0"/>
          </a:p>
        </p:txBody>
      </p:sp>
    </p:spTree>
    <p:extLst>
      <p:ext uri="{BB962C8B-B14F-4D97-AF65-F5344CB8AC3E}">
        <p14:creationId xmlns:p14="http://schemas.microsoft.com/office/powerpoint/2010/main" val="2437529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3AE9-2C93-4D1C-984A-FB4B9982E220}"/>
              </a:ext>
            </a:extLst>
          </p:cNvPr>
          <p:cNvSpPr>
            <a:spLocks noGrp="1"/>
          </p:cNvSpPr>
          <p:nvPr>
            <p:ph type="title"/>
          </p:nvPr>
        </p:nvSpPr>
        <p:spPr/>
        <p:txBody>
          <a:bodyPr/>
          <a:lstStyle/>
          <a:p>
            <a:r>
              <a:rPr lang="en-US" dirty="0"/>
              <a:t>Result &amp; analysis</a:t>
            </a:r>
            <a:br>
              <a:rPr lang="en-US" dirty="0"/>
            </a:br>
            <a:r>
              <a:rPr lang="en-US" dirty="0"/>
              <a:t>SX12</a:t>
            </a:r>
          </a:p>
        </p:txBody>
      </p:sp>
      <p:sp>
        <p:nvSpPr>
          <p:cNvPr id="4" name="Date Placeholder 3">
            <a:extLst>
              <a:ext uri="{FF2B5EF4-FFF2-40B4-BE49-F238E27FC236}">
                <a16:creationId xmlns:a16="http://schemas.microsoft.com/office/drawing/2014/main" id="{D0663D49-940E-412A-8FC6-40C56B580E3A}"/>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2C2AA28A-6329-4B9F-A7AF-1A645D6811CE}"/>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DE44C6AC-5A44-4491-BBF5-E5B774E75D51}"/>
              </a:ext>
            </a:extLst>
          </p:cNvPr>
          <p:cNvSpPr>
            <a:spLocks noGrp="1"/>
          </p:cNvSpPr>
          <p:nvPr>
            <p:ph type="sldNum" sz="quarter" idx="12"/>
          </p:nvPr>
        </p:nvSpPr>
        <p:spPr/>
        <p:txBody>
          <a:bodyPr/>
          <a:lstStyle/>
          <a:p>
            <a:fld id="{7E74F4B1-9ADB-4B50-83D6-797B7B30BEA4}" type="slidenum">
              <a:rPr lang="en-US" noProof="0" smtClean="0"/>
              <a:t>11</a:t>
            </a:fld>
            <a:endParaRPr lang="en-US" noProof="0" dirty="0"/>
          </a:p>
        </p:txBody>
      </p:sp>
      <p:graphicFrame>
        <p:nvGraphicFramePr>
          <p:cNvPr id="7" name="Content Placeholder 6">
            <a:extLst>
              <a:ext uri="{FF2B5EF4-FFF2-40B4-BE49-F238E27FC236}">
                <a16:creationId xmlns:a16="http://schemas.microsoft.com/office/drawing/2014/main" id="{447423D2-63A0-4EC1-8D74-AC95EF0672E1}"/>
              </a:ext>
            </a:extLst>
          </p:cNvPr>
          <p:cNvGraphicFramePr>
            <a:graphicFrameLocks noGrp="1"/>
          </p:cNvGraphicFramePr>
          <p:nvPr>
            <p:ph idx="1"/>
            <p:extLst>
              <p:ext uri="{D42A27DB-BD31-4B8C-83A1-F6EECF244321}">
                <p14:modId xmlns:p14="http://schemas.microsoft.com/office/powerpoint/2010/main" val="3601789303"/>
              </p:ext>
            </p:extLst>
          </p:nvPr>
        </p:nvGraphicFramePr>
        <p:xfrm>
          <a:off x="550863" y="1784612"/>
          <a:ext cx="4496997" cy="25954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B95F1847-B738-4118-9C25-9640FC323F45}"/>
              </a:ext>
            </a:extLst>
          </p:cNvPr>
          <p:cNvGraphicFramePr>
            <a:graphicFrameLocks/>
          </p:cNvGraphicFramePr>
          <p:nvPr>
            <p:extLst>
              <p:ext uri="{D42A27DB-BD31-4B8C-83A1-F6EECF244321}">
                <p14:modId xmlns:p14="http://schemas.microsoft.com/office/powerpoint/2010/main" val="3028701104"/>
              </p:ext>
            </p:extLst>
          </p:nvPr>
        </p:nvGraphicFramePr>
        <p:xfrm>
          <a:off x="6417734" y="1784612"/>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64F73A98-F006-43A3-966C-BE1436F3EA2D}"/>
              </a:ext>
            </a:extLst>
          </p:cNvPr>
          <p:cNvSpPr txBox="1"/>
          <p:nvPr/>
        </p:nvSpPr>
        <p:spPr>
          <a:xfrm>
            <a:off x="550863" y="6146948"/>
            <a:ext cx="7259158"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Note: Five thermal couples (106,107,108,109,110) are not used.</a:t>
            </a:r>
          </a:p>
        </p:txBody>
      </p:sp>
    </p:spTree>
    <p:extLst>
      <p:ext uri="{BB962C8B-B14F-4D97-AF65-F5344CB8AC3E}">
        <p14:creationId xmlns:p14="http://schemas.microsoft.com/office/powerpoint/2010/main" val="118213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35C96-005C-4C56-92D7-708D57C96F00}"/>
              </a:ext>
            </a:extLst>
          </p:cNvPr>
          <p:cNvSpPr>
            <a:spLocks noGrp="1"/>
          </p:cNvSpPr>
          <p:nvPr>
            <p:ph type="title"/>
          </p:nvPr>
        </p:nvSpPr>
        <p:spPr/>
        <p:txBody>
          <a:bodyPr/>
          <a:lstStyle/>
          <a:p>
            <a:r>
              <a:rPr lang="en-US" dirty="0"/>
              <a:t>Result &amp; analysis</a:t>
            </a:r>
            <a:br>
              <a:rPr lang="en-US" dirty="0"/>
            </a:br>
            <a:r>
              <a:rPr lang="en-US" dirty="0"/>
              <a:t>KC-2</a:t>
            </a:r>
          </a:p>
        </p:txBody>
      </p:sp>
      <p:sp>
        <p:nvSpPr>
          <p:cNvPr id="4" name="Date Placeholder 3">
            <a:extLst>
              <a:ext uri="{FF2B5EF4-FFF2-40B4-BE49-F238E27FC236}">
                <a16:creationId xmlns:a16="http://schemas.microsoft.com/office/drawing/2014/main" id="{5DAC6504-780D-4640-8D6A-DAA4EB951160}"/>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96C96F7C-EAE6-4C8E-B173-A0991B649987}"/>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297F40D1-A3F5-4C8D-8210-833E3F62036E}"/>
              </a:ext>
            </a:extLst>
          </p:cNvPr>
          <p:cNvSpPr>
            <a:spLocks noGrp="1"/>
          </p:cNvSpPr>
          <p:nvPr>
            <p:ph type="sldNum" sz="quarter" idx="12"/>
          </p:nvPr>
        </p:nvSpPr>
        <p:spPr/>
        <p:txBody>
          <a:bodyPr/>
          <a:lstStyle/>
          <a:p>
            <a:fld id="{7E74F4B1-9ADB-4B50-83D6-797B7B30BEA4}" type="slidenum">
              <a:rPr lang="en-US" noProof="0" smtClean="0"/>
              <a:t>12</a:t>
            </a:fld>
            <a:endParaRPr lang="en-US" noProof="0" dirty="0"/>
          </a:p>
        </p:txBody>
      </p:sp>
      <p:graphicFrame>
        <p:nvGraphicFramePr>
          <p:cNvPr id="7" name="Chart 6">
            <a:extLst>
              <a:ext uri="{FF2B5EF4-FFF2-40B4-BE49-F238E27FC236}">
                <a16:creationId xmlns:a16="http://schemas.microsoft.com/office/drawing/2014/main" id="{9AD6DB43-862C-457E-8EEC-636F610DBEF9}"/>
              </a:ext>
            </a:extLst>
          </p:cNvPr>
          <p:cNvGraphicFramePr>
            <a:graphicFrameLocks/>
          </p:cNvGraphicFramePr>
          <p:nvPr>
            <p:extLst>
              <p:ext uri="{D42A27DB-BD31-4B8C-83A1-F6EECF244321}">
                <p14:modId xmlns:p14="http://schemas.microsoft.com/office/powerpoint/2010/main" val="2147962254"/>
              </p:ext>
            </p:extLst>
          </p:nvPr>
        </p:nvGraphicFramePr>
        <p:xfrm>
          <a:off x="591793" y="1388787"/>
          <a:ext cx="5323585" cy="52588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C08159BF-8516-453F-BB6B-945057967852}"/>
              </a:ext>
            </a:extLst>
          </p:cNvPr>
          <p:cNvGraphicFramePr>
            <a:graphicFrameLocks/>
          </p:cNvGraphicFramePr>
          <p:nvPr>
            <p:extLst>
              <p:ext uri="{D42A27DB-BD31-4B8C-83A1-F6EECF244321}">
                <p14:modId xmlns:p14="http://schemas.microsoft.com/office/powerpoint/2010/main" val="4244176812"/>
              </p:ext>
            </p:extLst>
          </p:nvPr>
        </p:nvGraphicFramePr>
        <p:xfrm>
          <a:off x="6404748" y="1388788"/>
          <a:ext cx="5389146" cy="52588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75917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F4AB-1178-414B-BE32-EA5744798FDC}"/>
              </a:ext>
            </a:extLst>
          </p:cNvPr>
          <p:cNvSpPr>
            <a:spLocks noGrp="1"/>
          </p:cNvSpPr>
          <p:nvPr>
            <p:ph type="title"/>
          </p:nvPr>
        </p:nvSpPr>
        <p:spPr/>
        <p:txBody>
          <a:bodyPr/>
          <a:lstStyle/>
          <a:p>
            <a:r>
              <a:rPr lang="en-US" dirty="0"/>
              <a:t>Result &amp; analysis</a:t>
            </a:r>
            <a:br>
              <a:rPr lang="en-US" dirty="0"/>
            </a:br>
            <a:r>
              <a:rPr lang="en-US" dirty="0"/>
              <a:t>G95</a:t>
            </a:r>
          </a:p>
        </p:txBody>
      </p:sp>
      <p:sp>
        <p:nvSpPr>
          <p:cNvPr id="4" name="Date Placeholder 3">
            <a:extLst>
              <a:ext uri="{FF2B5EF4-FFF2-40B4-BE49-F238E27FC236}">
                <a16:creationId xmlns:a16="http://schemas.microsoft.com/office/drawing/2014/main" id="{AA99914E-8F79-40B0-971A-D47D827C95A4}"/>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EB6D4AEF-36C6-43CA-AF5E-0BA69F1087E2}"/>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6D0E170B-BD3F-4BD0-ABF5-A0E8407B1A0E}"/>
              </a:ext>
            </a:extLst>
          </p:cNvPr>
          <p:cNvSpPr>
            <a:spLocks noGrp="1"/>
          </p:cNvSpPr>
          <p:nvPr>
            <p:ph type="sldNum" sz="quarter" idx="12"/>
          </p:nvPr>
        </p:nvSpPr>
        <p:spPr/>
        <p:txBody>
          <a:bodyPr/>
          <a:lstStyle/>
          <a:p>
            <a:fld id="{7E74F4B1-9ADB-4B50-83D6-797B7B30BEA4}" type="slidenum">
              <a:rPr lang="en-US" noProof="0" smtClean="0"/>
              <a:t>13</a:t>
            </a:fld>
            <a:endParaRPr lang="en-US" noProof="0" dirty="0"/>
          </a:p>
        </p:txBody>
      </p:sp>
      <p:graphicFrame>
        <p:nvGraphicFramePr>
          <p:cNvPr id="7" name="Chart 6">
            <a:extLst>
              <a:ext uri="{FF2B5EF4-FFF2-40B4-BE49-F238E27FC236}">
                <a16:creationId xmlns:a16="http://schemas.microsoft.com/office/drawing/2014/main" id="{D0C18CA5-E659-4EF3-BB82-4A1ADB2E6EDD}"/>
              </a:ext>
            </a:extLst>
          </p:cNvPr>
          <p:cNvGraphicFramePr>
            <a:graphicFrameLocks/>
          </p:cNvGraphicFramePr>
          <p:nvPr>
            <p:extLst>
              <p:ext uri="{D42A27DB-BD31-4B8C-83A1-F6EECF244321}">
                <p14:modId xmlns:p14="http://schemas.microsoft.com/office/powerpoint/2010/main" val="2326951722"/>
              </p:ext>
            </p:extLst>
          </p:nvPr>
        </p:nvGraphicFramePr>
        <p:xfrm>
          <a:off x="560685" y="1707502"/>
          <a:ext cx="5578648" cy="50851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556588BF-3955-4D32-960E-FC917287D83D}"/>
              </a:ext>
            </a:extLst>
          </p:cNvPr>
          <p:cNvGraphicFramePr>
            <a:graphicFrameLocks/>
          </p:cNvGraphicFramePr>
          <p:nvPr>
            <p:extLst>
              <p:ext uri="{D42A27DB-BD31-4B8C-83A1-F6EECF244321}">
                <p14:modId xmlns:p14="http://schemas.microsoft.com/office/powerpoint/2010/main" val="3592679896"/>
              </p:ext>
            </p:extLst>
          </p:nvPr>
        </p:nvGraphicFramePr>
        <p:xfrm>
          <a:off x="6333067" y="1707500"/>
          <a:ext cx="5395266" cy="50851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2219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122E-CC81-4C01-9806-FF83A185C41B}"/>
              </a:ext>
            </a:extLst>
          </p:cNvPr>
          <p:cNvSpPr>
            <a:spLocks noGrp="1"/>
          </p:cNvSpPr>
          <p:nvPr>
            <p:ph type="title"/>
          </p:nvPr>
        </p:nvSpPr>
        <p:spPr/>
        <p:txBody>
          <a:bodyPr/>
          <a:lstStyle/>
          <a:p>
            <a:r>
              <a:rPr lang="en-US" dirty="0"/>
              <a:t>Result &amp; analysis</a:t>
            </a:r>
            <a:br>
              <a:rPr lang="en-US" dirty="0"/>
            </a:br>
            <a:r>
              <a:rPr lang="en-US" dirty="0"/>
              <a:t>P3011</a:t>
            </a:r>
          </a:p>
        </p:txBody>
      </p:sp>
      <p:sp>
        <p:nvSpPr>
          <p:cNvPr id="4" name="Date Placeholder 3">
            <a:extLst>
              <a:ext uri="{FF2B5EF4-FFF2-40B4-BE49-F238E27FC236}">
                <a16:creationId xmlns:a16="http://schemas.microsoft.com/office/drawing/2014/main" id="{6D1DD0E6-1DAB-46D7-BFA8-0DAABCD4E10C}"/>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E0AEBD44-59F4-446D-AD93-9C5B02C12BB0}"/>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F817199C-A89C-49EF-B5DB-36DB75A8A0CB}"/>
              </a:ext>
            </a:extLst>
          </p:cNvPr>
          <p:cNvSpPr>
            <a:spLocks noGrp="1"/>
          </p:cNvSpPr>
          <p:nvPr>
            <p:ph type="sldNum" sz="quarter" idx="12"/>
          </p:nvPr>
        </p:nvSpPr>
        <p:spPr/>
        <p:txBody>
          <a:bodyPr/>
          <a:lstStyle/>
          <a:p>
            <a:fld id="{7E74F4B1-9ADB-4B50-83D6-797B7B30BEA4}" type="slidenum">
              <a:rPr lang="en-US" noProof="0" smtClean="0"/>
              <a:t>14</a:t>
            </a:fld>
            <a:endParaRPr lang="en-US" noProof="0" dirty="0"/>
          </a:p>
        </p:txBody>
      </p:sp>
      <p:graphicFrame>
        <p:nvGraphicFramePr>
          <p:cNvPr id="7" name="Chart 6">
            <a:extLst>
              <a:ext uri="{FF2B5EF4-FFF2-40B4-BE49-F238E27FC236}">
                <a16:creationId xmlns:a16="http://schemas.microsoft.com/office/drawing/2014/main" id="{7D7E83FA-A846-4BBD-B946-31A30EBB8D7F}"/>
              </a:ext>
            </a:extLst>
          </p:cNvPr>
          <p:cNvGraphicFramePr>
            <a:graphicFrameLocks/>
          </p:cNvGraphicFramePr>
          <p:nvPr>
            <p:extLst>
              <p:ext uri="{D42A27DB-BD31-4B8C-83A1-F6EECF244321}">
                <p14:modId xmlns:p14="http://schemas.microsoft.com/office/powerpoint/2010/main" val="1916232349"/>
              </p:ext>
            </p:extLst>
          </p:nvPr>
        </p:nvGraphicFramePr>
        <p:xfrm>
          <a:off x="591793" y="1464906"/>
          <a:ext cx="4842934" cy="49667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2E3348AA-DFED-4C44-9BE6-4CB6BD0ED0EE}"/>
              </a:ext>
            </a:extLst>
          </p:cNvPr>
          <p:cNvGraphicFramePr>
            <a:graphicFrameLocks/>
          </p:cNvGraphicFramePr>
          <p:nvPr>
            <p:extLst>
              <p:ext uri="{D42A27DB-BD31-4B8C-83A1-F6EECF244321}">
                <p14:modId xmlns:p14="http://schemas.microsoft.com/office/powerpoint/2010/main" val="3903851892"/>
              </p:ext>
            </p:extLst>
          </p:nvPr>
        </p:nvGraphicFramePr>
        <p:xfrm>
          <a:off x="6139333" y="1464906"/>
          <a:ext cx="5012267" cy="50758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61298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062B-6FBE-417A-A9DC-226CF4C23873}"/>
              </a:ext>
            </a:extLst>
          </p:cNvPr>
          <p:cNvSpPr>
            <a:spLocks noGrp="1"/>
          </p:cNvSpPr>
          <p:nvPr>
            <p:ph type="title"/>
          </p:nvPr>
        </p:nvSpPr>
        <p:spPr/>
        <p:txBody>
          <a:bodyPr/>
          <a:lstStyle/>
          <a:p>
            <a:r>
              <a:rPr lang="en-US" dirty="0"/>
              <a:t>Result &amp; analysis</a:t>
            </a:r>
          </a:p>
        </p:txBody>
      </p:sp>
      <p:sp>
        <p:nvSpPr>
          <p:cNvPr id="4" name="Date Placeholder 3">
            <a:extLst>
              <a:ext uri="{FF2B5EF4-FFF2-40B4-BE49-F238E27FC236}">
                <a16:creationId xmlns:a16="http://schemas.microsoft.com/office/drawing/2014/main" id="{289C3314-AA57-46C5-A06D-75B2DE01D455}"/>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99125D4B-4713-4ACA-A371-4FF51F4DB7AA}"/>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A9933FCB-13DE-428A-A752-934514E02F41}"/>
              </a:ext>
            </a:extLst>
          </p:cNvPr>
          <p:cNvSpPr>
            <a:spLocks noGrp="1"/>
          </p:cNvSpPr>
          <p:nvPr>
            <p:ph type="sldNum" sz="quarter" idx="12"/>
          </p:nvPr>
        </p:nvSpPr>
        <p:spPr/>
        <p:txBody>
          <a:bodyPr/>
          <a:lstStyle/>
          <a:p>
            <a:fld id="{7E74F4B1-9ADB-4B50-83D6-797B7B30BEA4}" type="slidenum">
              <a:rPr lang="en-US" noProof="0" smtClean="0"/>
              <a:t>15</a:t>
            </a:fld>
            <a:endParaRPr lang="en-US" noProof="0" dirty="0"/>
          </a:p>
        </p:txBody>
      </p:sp>
      <p:graphicFrame>
        <p:nvGraphicFramePr>
          <p:cNvPr id="10" name="Table 9">
            <a:extLst>
              <a:ext uri="{FF2B5EF4-FFF2-40B4-BE49-F238E27FC236}">
                <a16:creationId xmlns:a16="http://schemas.microsoft.com/office/drawing/2014/main" id="{4114645B-3723-47FB-BDF5-D105FD67DE35}"/>
              </a:ext>
            </a:extLst>
          </p:cNvPr>
          <p:cNvGraphicFramePr>
            <a:graphicFrameLocks noGrp="1"/>
          </p:cNvGraphicFramePr>
          <p:nvPr>
            <p:extLst>
              <p:ext uri="{D42A27DB-BD31-4B8C-83A1-F6EECF244321}">
                <p14:modId xmlns:p14="http://schemas.microsoft.com/office/powerpoint/2010/main" val="3590874206"/>
              </p:ext>
            </p:extLst>
          </p:nvPr>
        </p:nvGraphicFramePr>
        <p:xfrm>
          <a:off x="205024" y="2198715"/>
          <a:ext cx="11781952" cy="3213036"/>
        </p:xfrm>
        <a:graphic>
          <a:graphicData uri="http://schemas.openxmlformats.org/drawingml/2006/table">
            <a:tbl>
              <a:tblPr>
                <a:tableStyleId>{21E4AEA4-8DFA-4A89-87EB-49C32662AFE0}</a:tableStyleId>
              </a:tblPr>
              <a:tblGrid>
                <a:gridCol w="463098">
                  <a:extLst>
                    <a:ext uri="{9D8B030D-6E8A-4147-A177-3AD203B41FA5}">
                      <a16:colId xmlns:a16="http://schemas.microsoft.com/office/drawing/2014/main" val="411322023"/>
                    </a:ext>
                  </a:extLst>
                </a:gridCol>
                <a:gridCol w="1536248">
                  <a:extLst>
                    <a:ext uri="{9D8B030D-6E8A-4147-A177-3AD203B41FA5}">
                      <a16:colId xmlns:a16="http://schemas.microsoft.com/office/drawing/2014/main" val="2504102273"/>
                    </a:ext>
                  </a:extLst>
                </a:gridCol>
                <a:gridCol w="395386">
                  <a:extLst>
                    <a:ext uri="{9D8B030D-6E8A-4147-A177-3AD203B41FA5}">
                      <a16:colId xmlns:a16="http://schemas.microsoft.com/office/drawing/2014/main" val="1223057613"/>
                    </a:ext>
                  </a:extLst>
                </a:gridCol>
                <a:gridCol w="408140">
                  <a:extLst>
                    <a:ext uri="{9D8B030D-6E8A-4147-A177-3AD203B41FA5}">
                      <a16:colId xmlns:a16="http://schemas.microsoft.com/office/drawing/2014/main" val="2813085964"/>
                    </a:ext>
                  </a:extLst>
                </a:gridCol>
                <a:gridCol w="408140">
                  <a:extLst>
                    <a:ext uri="{9D8B030D-6E8A-4147-A177-3AD203B41FA5}">
                      <a16:colId xmlns:a16="http://schemas.microsoft.com/office/drawing/2014/main" val="800861758"/>
                    </a:ext>
                  </a:extLst>
                </a:gridCol>
                <a:gridCol w="408140">
                  <a:extLst>
                    <a:ext uri="{9D8B030D-6E8A-4147-A177-3AD203B41FA5}">
                      <a16:colId xmlns:a16="http://schemas.microsoft.com/office/drawing/2014/main" val="1088774554"/>
                    </a:ext>
                  </a:extLst>
                </a:gridCol>
                <a:gridCol w="408140">
                  <a:extLst>
                    <a:ext uri="{9D8B030D-6E8A-4147-A177-3AD203B41FA5}">
                      <a16:colId xmlns:a16="http://schemas.microsoft.com/office/drawing/2014/main" val="621968617"/>
                    </a:ext>
                  </a:extLst>
                </a:gridCol>
                <a:gridCol w="408140">
                  <a:extLst>
                    <a:ext uri="{9D8B030D-6E8A-4147-A177-3AD203B41FA5}">
                      <a16:colId xmlns:a16="http://schemas.microsoft.com/office/drawing/2014/main" val="2962880432"/>
                    </a:ext>
                  </a:extLst>
                </a:gridCol>
                <a:gridCol w="408140">
                  <a:extLst>
                    <a:ext uri="{9D8B030D-6E8A-4147-A177-3AD203B41FA5}">
                      <a16:colId xmlns:a16="http://schemas.microsoft.com/office/drawing/2014/main" val="3490881302"/>
                    </a:ext>
                  </a:extLst>
                </a:gridCol>
                <a:gridCol w="408140">
                  <a:extLst>
                    <a:ext uri="{9D8B030D-6E8A-4147-A177-3AD203B41FA5}">
                      <a16:colId xmlns:a16="http://schemas.microsoft.com/office/drawing/2014/main" val="1458262228"/>
                    </a:ext>
                  </a:extLst>
                </a:gridCol>
                <a:gridCol w="408140">
                  <a:extLst>
                    <a:ext uri="{9D8B030D-6E8A-4147-A177-3AD203B41FA5}">
                      <a16:colId xmlns:a16="http://schemas.microsoft.com/office/drawing/2014/main" val="3902284964"/>
                    </a:ext>
                  </a:extLst>
                </a:gridCol>
                <a:gridCol w="408140">
                  <a:extLst>
                    <a:ext uri="{9D8B030D-6E8A-4147-A177-3AD203B41FA5}">
                      <a16:colId xmlns:a16="http://schemas.microsoft.com/office/drawing/2014/main" val="3422691303"/>
                    </a:ext>
                  </a:extLst>
                </a:gridCol>
                <a:gridCol w="408140">
                  <a:extLst>
                    <a:ext uri="{9D8B030D-6E8A-4147-A177-3AD203B41FA5}">
                      <a16:colId xmlns:a16="http://schemas.microsoft.com/office/drawing/2014/main" val="3361736650"/>
                    </a:ext>
                  </a:extLst>
                </a:gridCol>
                <a:gridCol w="408140">
                  <a:extLst>
                    <a:ext uri="{9D8B030D-6E8A-4147-A177-3AD203B41FA5}">
                      <a16:colId xmlns:a16="http://schemas.microsoft.com/office/drawing/2014/main" val="872315830"/>
                    </a:ext>
                  </a:extLst>
                </a:gridCol>
                <a:gridCol w="408140">
                  <a:extLst>
                    <a:ext uri="{9D8B030D-6E8A-4147-A177-3AD203B41FA5}">
                      <a16:colId xmlns:a16="http://schemas.microsoft.com/office/drawing/2014/main" val="3843471344"/>
                    </a:ext>
                  </a:extLst>
                </a:gridCol>
                <a:gridCol w="408140">
                  <a:extLst>
                    <a:ext uri="{9D8B030D-6E8A-4147-A177-3AD203B41FA5}">
                      <a16:colId xmlns:a16="http://schemas.microsoft.com/office/drawing/2014/main" val="2975732101"/>
                    </a:ext>
                  </a:extLst>
                </a:gridCol>
                <a:gridCol w="408140">
                  <a:extLst>
                    <a:ext uri="{9D8B030D-6E8A-4147-A177-3AD203B41FA5}">
                      <a16:colId xmlns:a16="http://schemas.microsoft.com/office/drawing/2014/main" val="1132027588"/>
                    </a:ext>
                  </a:extLst>
                </a:gridCol>
                <a:gridCol w="408140">
                  <a:extLst>
                    <a:ext uri="{9D8B030D-6E8A-4147-A177-3AD203B41FA5}">
                      <a16:colId xmlns:a16="http://schemas.microsoft.com/office/drawing/2014/main" val="2584236466"/>
                    </a:ext>
                  </a:extLst>
                </a:gridCol>
                <a:gridCol w="408140">
                  <a:extLst>
                    <a:ext uri="{9D8B030D-6E8A-4147-A177-3AD203B41FA5}">
                      <a16:colId xmlns:a16="http://schemas.microsoft.com/office/drawing/2014/main" val="3576346821"/>
                    </a:ext>
                  </a:extLst>
                </a:gridCol>
                <a:gridCol w="408140">
                  <a:extLst>
                    <a:ext uri="{9D8B030D-6E8A-4147-A177-3AD203B41FA5}">
                      <a16:colId xmlns:a16="http://schemas.microsoft.com/office/drawing/2014/main" val="1170850761"/>
                    </a:ext>
                  </a:extLst>
                </a:gridCol>
                <a:gridCol w="408140">
                  <a:extLst>
                    <a:ext uri="{9D8B030D-6E8A-4147-A177-3AD203B41FA5}">
                      <a16:colId xmlns:a16="http://schemas.microsoft.com/office/drawing/2014/main" val="10812086"/>
                    </a:ext>
                  </a:extLst>
                </a:gridCol>
                <a:gridCol w="408140">
                  <a:extLst>
                    <a:ext uri="{9D8B030D-6E8A-4147-A177-3AD203B41FA5}">
                      <a16:colId xmlns:a16="http://schemas.microsoft.com/office/drawing/2014/main" val="2999733531"/>
                    </a:ext>
                  </a:extLst>
                </a:gridCol>
                <a:gridCol w="408140">
                  <a:extLst>
                    <a:ext uri="{9D8B030D-6E8A-4147-A177-3AD203B41FA5}">
                      <a16:colId xmlns:a16="http://schemas.microsoft.com/office/drawing/2014/main" val="630846608"/>
                    </a:ext>
                  </a:extLst>
                </a:gridCol>
                <a:gridCol w="408140">
                  <a:extLst>
                    <a:ext uri="{9D8B030D-6E8A-4147-A177-3AD203B41FA5}">
                      <a16:colId xmlns:a16="http://schemas.microsoft.com/office/drawing/2014/main" val="2856741555"/>
                    </a:ext>
                  </a:extLst>
                </a:gridCol>
                <a:gridCol w="408140">
                  <a:extLst>
                    <a:ext uri="{9D8B030D-6E8A-4147-A177-3AD203B41FA5}">
                      <a16:colId xmlns:a16="http://schemas.microsoft.com/office/drawing/2014/main" val="1845754894"/>
                    </a:ext>
                  </a:extLst>
                </a:gridCol>
                <a:gridCol w="408140">
                  <a:extLst>
                    <a:ext uri="{9D8B030D-6E8A-4147-A177-3AD203B41FA5}">
                      <a16:colId xmlns:a16="http://schemas.microsoft.com/office/drawing/2014/main" val="1546092594"/>
                    </a:ext>
                  </a:extLst>
                </a:gridCol>
              </a:tblGrid>
              <a:tr h="267753">
                <a:tc>
                  <a:txBody>
                    <a:bodyPr/>
                    <a:lstStyle/>
                    <a:p>
                      <a:pPr algn="ctr" fontAlgn="b"/>
                      <a:r>
                        <a:rPr lang="en-US" sz="900" u="none" strike="noStrike" dirty="0">
                          <a:effectLst/>
                        </a:rPr>
                        <a:t>Channel</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dirty="0">
                          <a:effectLst/>
                        </a:rPr>
                        <a:t>Location</a:t>
                      </a:r>
                      <a:endParaRPr lang="en-US" sz="900" b="0" i="0" u="none" strike="noStrike" dirty="0">
                        <a:solidFill>
                          <a:srgbClr val="000000"/>
                        </a:solidFill>
                        <a:effectLst/>
                        <a:latin typeface="Calibri" panose="020F0502020204030204" pitchFamily="34" charset="0"/>
                      </a:endParaRPr>
                    </a:p>
                  </a:txBody>
                  <a:tcPr marL="6124" marR="6124" marT="6124" marB="0" anchor="b"/>
                </a:tc>
                <a:tc gridSpan="5">
                  <a:txBody>
                    <a:bodyPr/>
                    <a:lstStyle/>
                    <a:p>
                      <a:pPr algn="ctr" fontAlgn="b"/>
                      <a:r>
                        <a:rPr lang="en-US" sz="900" u="none" strike="noStrike">
                          <a:effectLst/>
                        </a:rPr>
                        <a:t>SX12</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900" b="0" i="0" u="none" strike="noStrike">
                        <a:solidFill>
                          <a:srgbClr val="000000"/>
                        </a:solidFill>
                        <a:effectLst/>
                        <a:latin typeface="Calibri" panose="020F0502020204030204" pitchFamily="34" charset="0"/>
                      </a:endParaRPr>
                    </a:p>
                  </a:txBody>
                  <a:tcPr marL="6124" marR="6124" marT="6124" marB="0" anchor="b"/>
                </a:tc>
                <a:tc gridSpan="5">
                  <a:txBody>
                    <a:bodyPr/>
                    <a:lstStyle/>
                    <a:p>
                      <a:pPr algn="ctr" fontAlgn="b"/>
                      <a:r>
                        <a:rPr lang="en-US" sz="900" u="none" strike="noStrike">
                          <a:effectLst/>
                        </a:rPr>
                        <a:t>KC-2</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900" b="0" i="0" u="none" strike="noStrike">
                        <a:solidFill>
                          <a:srgbClr val="000000"/>
                        </a:solidFill>
                        <a:effectLst/>
                        <a:latin typeface="Calibri" panose="020F0502020204030204" pitchFamily="34" charset="0"/>
                      </a:endParaRPr>
                    </a:p>
                  </a:txBody>
                  <a:tcPr marL="6124" marR="6124" marT="6124" marB="0" anchor="b"/>
                </a:tc>
                <a:tc gridSpan="6">
                  <a:txBody>
                    <a:bodyPr/>
                    <a:lstStyle/>
                    <a:p>
                      <a:pPr algn="ctr" fontAlgn="b"/>
                      <a:r>
                        <a:rPr lang="en-US" sz="900" u="none" strike="noStrike">
                          <a:effectLst/>
                        </a:rPr>
                        <a:t>Dongfeng G95</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gn="ctr" fontAlgn="b"/>
                      <a:r>
                        <a:rPr lang="en-US" sz="900" u="none" strike="noStrike">
                          <a:effectLst/>
                        </a:rPr>
                        <a:t>Changcheng P3011</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6238831"/>
                  </a:ext>
                </a:extLst>
              </a:tr>
              <a:tr h="267753">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gridSpan="3">
                  <a:txBody>
                    <a:bodyPr/>
                    <a:lstStyle/>
                    <a:p>
                      <a:pPr algn="ct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gridSpan="3">
                  <a:txBody>
                    <a:bodyPr/>
                    <a:lstStyle/>
                    <a:p>
                      <a:pPr algn="ct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gridSpan="3">
                  <a:txBody>
                    <a:bodyPr/>
                    <a:lstStyle/>
                    <a:p>
                      <a:pPr algn="ct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gridSpan="3">
                  <a:txBody>
                    <a:bodyPr/>
                    <a:lstStyle/>
                    <a:p>
                      <a:pPr algn="ct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gridSpan="3">
                  <a:txBody>
                    <a:bodyPr/>
                    <a:lstStyle/>
                    <a:p>
                      <a:pPr algn="ct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gridSpan="3">
                  <a:txBody>
                    <a:bodyPr/>
                    <a:lstStyle/>
                    <a:p>
                      <a:pPr algn="ct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gridSpan="3">
                  <a:txBody>
                    <a:bodyPr/>
                    <a:lstStyle/>
                    <a:p>
                      <a:pPr algn="ct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tc gridSpan="3">
                  <a:txBody>
                    <a:bodyPr/>
                    <a:lstStyle/>
                    <a:p>
                      <a:pPr algn="ctr" fontAlgn="b"/>
                      <a:r>
                        <a:rPr lang="en-US" sz="900" u="none" strike="noStrike">
                          <a:effectLst/>
                        </a:rPr>
                        <a:t>-35℃</a:t>
                      </a:r>
                      <a:endParaRPr lang="en-US" sz="900" b="0" i="0" u="none" strike="noStrike">
                        <a:solidFill>
                          <a:srgbClr val="000000"/>
                        </a:solidFill>
                        <a:effectLst/>
                        <a:latin typeface="Calibri" panose="020F0502020204030204" pitchFamily="34" charset="0"/>
                      </a:endParaRPr>
                    </a:p>
                  </a:txBody>
                  <a:tcPr marL="6124" marR="6124" marT="6124"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0239241"/>
                  </a:ext>
                </a:extLst>
              </a:tr>
              <a:tr h="267753">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a:effectLst/>
                        </a:rPr>
                        <a:t>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a:effectLst/>
                        </a:rPr>
                        <a:t>120s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dirty="0">
                          <a:effectLst/>
                        </a:rPr>
                        <a:t>Diff.</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ctr" fontAlgn="b"/>
                      <a:r>
                        <a:rPr lang="en-US" sz="900" u="none" strike="noStrike">
                          <a:effectLst/>
                        </a:rPr>
                        <a:t>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a:effectLst/>
                        </a:rPr>
                        <a:t>120s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dirty="0">
                          <a:effectLst/>
                        </a:rPr>
                        <a:t>Diff.</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ctr" fontAlgn="b"/>
                      <a:r>
                        <a:rPr lang="en-US" sz="900" u="none" strike="noStrike">
                          <a:effectLst/>
                        </a:rPr>
                        <a:t>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a:effectLst/>
                        </a:rPr>
                        <a:t>120s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dirty="0">
                          <a:effectLst/>
                        </a:rPr>
                        <a:t>Diff.</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ctr" fontAlgn="b"/>
                      <a:r>
                        <a:rPr lang="en-US" sz="900" u="none" strike="noStrike">
                          <a:effectLst/>
                        </a:rPr>
                        <a:t>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a:effectLst/>
                        </a:rPr>
                        <a:t>120s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dirty="0">
                          <a:effectLst/>
                        </a:rPr>
                        <a:t>Diff.</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ctr" fontAlgn="b"/>
                      <a:r>
                        <a:rPr lang="en-US" sz="900" u="none" strike="noStrike">
                          <a:effectLst/>
                        </a:rPr>
                        <a:t>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a:effectLst/>
                        </a:rPr>
                        <a:t>120s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dirty="0">
                          <a:effectLst/>
                        </a:rPr>
                        <a:t>Diff.</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ctr" fontAlgn="b"/>
                      <a:r>
                        <a:rPr lang="en-US" sz="900" u="none" strike="noStrike">
                          <a:effectLst/>
                        </a:rPr>
                        <a:t>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a:effectLst/>
                        </a:rPr>
                        <a:t>120s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dirty="0">
                          <a:effectLst/>
                        </a:rPr>
                        <a:t>Diff.</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ctr" fontAlgn="b"/>
                      <a:r>
                        <a:rPr lang="en-US" sz="900" u="none" strike="noStrike">
                          <a:effectLst/>
                        </a:rPr>
                        <a:t>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a:effectLst/>
                        </a:rPr>
                        <a:t>120s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dirty="0">
                          <a:effectLst/>
                        </a:rPr>
                        <a:t>Diff.</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ctr" fontAlgn="b"/>
                      <a:r>
                        <a:rPr lang="en-US" sz="900" u="none" strike="noStrike">
                          <a:effectLst/>
                        </a:rPr>
                        <a:t>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a:effectLst/>
                        </a:rPr>
                        <a:t>120s</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ctr" fontAlgn="b"/>
                      <a:r>
                        <a:rPr lang="en-US" sz="900" u="none" strike="noStrike" dirty="0">
                          <a:effectLst/>
                        </a:rPr>
                        <a:t>Diff.</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77541946"/>
                  </a:ext>
                </a:extLst>
              </a:tr>
              <a:tr h="267753">
                <a:tc>
                  <a:txBody>
                    <a:bodyPr/>
                    <a:lstStyle/>
                    <a:p>
                      <a:pPr algn="r" fontAlgn="b"/>
                      <a:r>
                        <a:rPr lang="en-US" sz="900" u="none" strike="noStrike" dirty="0">
                          <a:effectLst/>
                        </a:rPr>
                        <a:t>101</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l" rtl="0" fontAlgn="b"/>
                      <a:r>
                        <a:rPr lang="en-US" sz="800" u="none" strike="noStrike" dirty="0">
                          <a:effectLst/>
                        </a:rPr>
                        <a:t>DAB center</a:t>
                      </a:r>
                      <a:endParaRPr lang="en-US" sz="800" b="0" i="0" u="none" strike="noStrike" dirty="0">
                        <a:solidFill>
                          <a:srgbClr val="474C4F"/>
                        </a:solidFill>
                        <a:effectLst/>
                        <a:latin typeface="Arial" panose="020B0604020202020204" pitchFamily="34" charset="0"/>
                      </a:endParaRPr>
                    </a:p>
                  </a:txBody>
                  <a:tcPr marL="6124" marR="6124" marT="6124" marB="0" anchor="b"/>
                </a:tc>
                <a:tc>
                  <a:txBody>
                    <a:bodyPr/>
                    <a:lstStyle/>
                    <a:p>
                      <a:pPr algn="r" fontAlgn="b"/>
                      <a:r>
                        <a:rPr lang="en-US" sz="900" u="none" strike="noStrike" dirty="0">
                          <a:effectLst/>
                        </a:rPr>
                        <a:t>82.814</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82.715</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0.099</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-33.552</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-33.223</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-0.329</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82.6</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82.166</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0.434</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-33.83</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-32.649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-1.181</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82.501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82.073</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0.428</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-34.309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-33.542</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-0.767</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82.143</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82.013</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0.13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-33.388</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-33.085</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-0.303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3545914952"/>
                  </a:ext>
                </a:extLst>
              </a:tr>
              <a:tr h="267753">
                <a:tc>
                  <a:txBody>
                    <a:bodyPr/>
                    <a:lstStyle/>
                    <a:p>
                      <a:pPr algn="r" fontAlgn="b"/>
                      <a:r>
                        <a:rPr lang="en-US" sz="900" u="none" strike="noStrike">
                          <a:effectLst/>
                        </a:rPr>
                        <a:t>103</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rtl="0" fontAlgn="b"/>
                      <a:r>
                        <a:rPr lang="en-US" sz="800" u="none" strike="noStrike" dirty="0" err="1">
                          <a:effectLst/>
                        </a:rPr>
                        <a:t>Tearline</a:t>
                      </a:r>
                      <a:r>
                        <a:rPr lang="en-US" sz="800" u="none" strike="noStrike" dirty="0">
                          <a:effectLst/>
                        </a:rPr>
                        <a:t>  root (inner)</a:t>
                      </a:r>
                      <a:endParaRPr lang="en-US" sz="800" b="0" i="0" u="none" strike="noStrike" dirty="0">
                        <a:solidFill>
                          <a:srgbClr val="474C4F"/>
                        </a:solidFill>
                        <a:effectLst/>
                        <a:latin typeface="Arial" panose="020B0604020202020204" pitchFamily="34" charset="0"/>
                      </a:endParaRPr>
                    </a:p>
                  </a:txBody>
                  <a:tcPr marL="6124" marR="6124" marT="6124" marB="0" anchor="b"/>
                </a:tc>
                <a:tc>
                  <a:txBody>
                    <a:bodyPr/>
                    <a:lstStyle/>
                    <a:p>
                      <a:pPr algn="r" fontAlgn="b"/>
                      <a:r>
                        <a:rPr lang="en-US" sz="900" u="none" strike="noStrike">
                          <a:effectLst/>
                        </a:rPr>
                        <a:t>82.238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76.61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5.628</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-30.643</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-8.695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-21.948</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81.851</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71.268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10.583</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-31.328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-13.551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-17.777</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82.218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68.999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13.219</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-31.125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-7.976</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-23.149</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81.645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73.805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7.84</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-29.107</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-19.584</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-9.523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304460195"/>
                  </a:ext>
                </a:extLst>
              </a:tr>
              <a:tr h="267753">
                <a:tc>
                  <a:txBody>
                    <a:bodyPr/>
                    <a:lstStyle/>
                    <a:p>
                      <a:pPr algn="r" fontAlgn="b"/>
                      <a:r>
                        <a:rPr lang="en-US" sz="900" u="none" strike="noStrike" dirty="0">
                          <a:effectLst/>
                        </a:rPr>
                        <a:t>104</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l" rtl="0" fontAlgn="b"/>
                      <a:r>
                        <a:rPr lang="en-US" sz="800" u="none" strike="noStrike" dirty="0">
                          <a:effectLst/>
                        </a:rPr>
                        <a:t>Cover center(inner)</a:t>
                      </a:r>
                      <a:endParaRPr lang="en-US" sz="8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81.871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70.434</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11.437</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-30.494</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-13.737</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-16.757</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81.429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75.17</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6.259</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-30.634</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-17.775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-12.859</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81.682</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79.697</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1.985</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-30.878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-26.164</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-4.714</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81.337</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72.655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8.682</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-29.706</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-19.108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-10.598</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631458567"/>
                  </a:ext>
                </a:extLst>
              </a:tr>
              <a:tr h="267753">
                <a:tc>
                  <a:txBody>
                    <a:bodyPr/>
                    <a:lstStyle/>
                    <a:p>
                      <a:pPr algn="r" fontAlgn="b"/>
                      <a:r>
                        <a:rPr lang="en-US" sz="900" u="none" strike="noStrike" dirty="0">
                          <a:effectLst/>
                        </a:rPr>
                        <a:t>105</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l" rtl="0" fontAlgn="b"/>
                      <a:r>
                        <a:rPr lang="en-US" sz="800" u="none" strike="noStrike" dirty="0">
                          <a:effectLst/>
                        </a:rPr>
                        <a:t>Cover center(outer)</a:t>
                      </a:r>
                      <a:endParaRPr lang="en-US" sz="800" b="0" i="0" u="none" strike="noStrike" dirty="0">
                        <a:solidFill>
                          <a:srgbClr val="474C4F"/>
                        </a:solidFill>
                        <a:effectLst/>
                        <a:latin typeface="Arial" panose="020B060402020202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81.755</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59.6</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22.155</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-30.286</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-5.246</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a:effectLst/>
                        </a:rPr>
                        <a:t>-25.04</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81.548</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a:effectLst/>
                        </a:rPr>
                        <a:t>59.446</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a:effectLst/>
                        </a:rPr>
                        <a:t>22.102</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-30.703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a:effectLst/>
                        </a:rPr>
                        <a:t>-1.297</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-29.406</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82.363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a:effectLst/>
                        </a:rPr>
                        <a:t>26.231</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56.132</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-30.015</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-1.594</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-28.421</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81.623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a:effectLst/>
                        </a:rPr>
                        <a:t>57.535</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24.088</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-29.373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-5.745</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-23.628</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1801964401"/>
                  </a:ext>
                </a:extLst>
              </a:tr>
              <a:tr h="267753">
                <a:tc>
                  <a:txBody>
                    <a:bodyPr/>
                    <a:lstStyle/>
                    <a:p>
                      <a:pPr algn="r" fontAlgn="b"/>
                      <a:r>
                        <a:rPr lang="en-US" sz="900" u="none" strike="noStrike">
                          <a:effectLst/>
                        </a:rPr>
                        <a:t>106</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rtl="0" fontAlgn="b"/>
                      <a:r>
                        <a:rPr lang="en-US" sz="800" u="none" strike="noStrike">
                          <a:effectLst/>
                        </a:rPr>
                        <a:t>DAB Center(TC)</a:t>
                      </a:r>
                      <a:endParaRPr lang="en-US" sz="800" b="0" i="0" u="none" strike="noStrike">
                        <a:solidFill>
                          <a:srgbClr val="474C4F"/>
                        </a:solidFill>
                        <a:effectLst/>
                        <a:latin typeface="Arial" panose="020B0604020202020204" pitchFamily="34" charset="0"/>
                      </a:endParaRPr>
                    </a:p>
                  </a:txBody>
                  <a:tcPr marL="6124" marR="6124" marT="612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81.649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81.575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0.074</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-30.705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-30.515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-0.19</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81.407</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80.561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0.846</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-30.919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-29.589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-1.33</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81.25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81.125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0.125</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-30.168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-29.991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-0.177</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3644717742"/>
                  </a:ext>
                </a:extLst>
              </a:tr>
              <a:tr h="267753">
                <a:tc>
                  <a:txBody>
                    <a:bodyPr/>
                    <a:lstStyle/>
                    <a:p>
                      <a:pPr algn="r" fontAlgn="b"/>
                      <a:r>
                        <a:rPr lang="en-US" sz="900" u="none" strike="noStrike">
                          <a:effectLst/>
                        </a:rPr>
                        <a:t>107</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rtl="0" fontAlgn="b"/>
                      <a:r>
                        <a:rPr lang="en-US" sz="800" u="none" strike="noStrike">
                          <a:effectLst/>
                        </a:rPr>
                        <a:t>Inflator Bottom (outer)</a:t>
                      </a:r>
                      <a:endParaRPr lang="en-US" sz="8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82.091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71.068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11.023</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-31.023</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-15.103</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-15.92</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81.961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74.194</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7.767</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-31.19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-19.811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-11.379</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81.959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77.243</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4.716</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-30.469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-23.668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-6.801</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3870664531"/>
                  </a:ext>
                </a:extLst>
              </a:tr>
              <a:tr h="267753">
                <a:tc>
                  <a:txBody>
                    <a:bodyPr/>
                    <a:lstStyle/>
                    <a:p>
                      <a:pPr algn="r" fontAlgn="b"/>
                      <a:r>
                        <a:rPr lang="en-US" sz="900" u="none" strike="noStrike">
                          <a:effectLst/>
                        </a:rPr>
                        <a:t>108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rtl="0" fontAlgn="b"/>
                      <a:r>
                        <a:rPr lang="pl-PL" sz="800" u="none" strike="noStrike">
                          <a:effectLst/>
                        </a:rPr>
                        <a:t>Tearline  w/o emblem (inner)</a:t>
                      </a:r>
                      <a:endParaRPr lang="pl-PL" sz="800" b="0" i="0" u="none" strike="noStrike">
                        <a:solidFill>
                          <a:srgbClr val="474C4F"/>
                        </a:solidFill>
                        <a:effectLst/>
                        <a:latin typeface="Arial" panose="020B0604020202020204" pitchFamily="34" charset="0"/>
                      </a:endParaRPr>
                    </a:p>
                  </a:txBody>
                  <a:tcPr marL="6124" marR="6124" marT="612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81.68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71.935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9.745</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-30.456</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-16.89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-13.566</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82.001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78.147</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3.854</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-30.868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-24.235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-6.633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81.321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74.575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6.746</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-28.771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-20.211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-8.56</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2682982765"/>
                  </a:ext>
                </a:extLst>
              </a:tr>
              <a:tr h="267753">
                <a:tc>
                  <a:txBody>
                    <a:bodyPr/>
                    <a:lstStyle/>
                    <a:p>
                      <a:pPr algn="r" fontAlgn="b"/>
                      <a:r>
                        <a:rPr lang="en-US" sz="900" u="none" strike="noStrike">
                          <a:effectLst/>
                        </a:rPr>
                        <a:t>109</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rtl="0" fontAlgn="b"/>
                      <a:r>
                        <a:rPr lang="en-US" sz="800" u="none" strike="noStrike">
                          <a:effectLst/>
                        </a:rPr>
                        <a:t>Infltor bottom(inner)</a:t>
                      </a:r>
                      <a:endParaRPr lang="en-US" sz="800" b="0" i="0" u="none" strike="noStrike">
                        <a:solidFill>
                          <a:srgbClr val="474C4F"/>
                        </a:solidFill>
                        <a:effectLst/>
                        <a:latin typeface="Arial" panose="020B0604020202020204" pitchFamily="34" charset="0"/>
                      </a:endParaRPr>
                    </a:p>
                  </a:txBody>
                  <a:tcPr marL="6124" marR="6124" marT="6124" marB="0" anchor="b"/>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82.328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77.156</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5.172</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-31.185</a:t>
                      </a:r>
                      <a:endParaRPr lang="en-US" sz="900" b="0" i="0" u="none" strike="noStrike" dirty="0">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-21.508</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-9.677</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81.84</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79.115</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2.725</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-31.086</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-26.786</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-4.3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82.392</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67.321</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15.071</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-30.614</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a:effectLst/>
                        </a:rPr>
                        <a:t>-11.947</a:t>
                      </a:r>
                      <a:endParaRPr lang="en-US" sz="900" b="0" i="0" u="none" strike="noStrike">
                        <a:solidFill>
                          <a:srgbClr val="000000"/>
                        </a:solidFill>
                        <a:effectLst/>
                        <a:latin typeface="Calibri" panose="020F0502020204030204" pitchFamily="34" charset="0"/>
                      </a:endParaRPr>
                    </a:p>
                  </a:txBody>
                  <a:tcPr marL="6124" marR="6124" marT="6124" marB="0" anchor="b"/>
                </a:tc>
                <a:tc>
                  <a:txBody>
                    <a:bodyPr/>
                    <a:lstStyle/>
                    <a:p>
                      <a:pPr algn="r" fontAlgn="b"/>
                      <a:r>
                        <a:rPr lang="en-US" sz="900" u="none" strike="noStrike" dirty="0">
                          <a:effectLst/>
                        </a:rPr>
                        <a:t>-18.667</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177544365"/>
                  </a:ext>
                </a:extLst>
              </a:tr>
              <a:tr h="267753">
                <a:tc>
                  <a:txBody>
                    <a:bodyPr/>
                    <a:lstStyle/>
                    <a:p>
                      <a:pPr algn="r" fontAlgn="b"/>
                      <a:r>
                        <a:rPr lang="en-US" sz="900" u="none" strike="noStrike" dirty="0">
                          <a:effectLst/>
                        </a:rPr>
                        <a:t>110</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l" rtl="0" fontAlgn="b"/>
                      <a:r>
                        <a:rPr lang="en-US" sz="800" u="none" strike="noStrike" dirty="0" err="1">
                          <a:effectLst/>
                        </a:rPr>
                        <a:t>Tearline</a:t>
                      </a:r>
                      <a:r>
                        <a:rPr lang="en-US" sz="800" u="none" strike="noStrike" dirty="0">
                          <a:effectLst/>
                        </a:rPr>
                        <a:t>  w emblem root(outer)）</a:t>
                      </a:r>
                      <a:endParaRPr lang="en-US" sz="800" b="0" i="0" u="none" strike="noStrike" dirty="0">
                        <a:solidFill>
                          <a:srgbClr val="474C4F"/>
                        </a:solidFill>
                        <a:effectLst/>
                        <a:latin typeface="Arial" panose="020B0604020202020204" pitchFamily="34" charset="0"/>
                      </a:endParaRPr>
                    </a:p>
                  </a:txBody>
                  <a:tcPr marL="6124" marR="6124" marT="6124" marB="0" anchor="b">
                    <a:solidFill>
                      <a:schemeClr val="bg2">
                        <a:lumMod val="40000"/>
                        <a:lumOff val="60000"/>
                      </a:schemeClr>
                    </a:solidFill>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l" fontAlgn="b"/>
                      <a:r>
                        <a:rPr lang="en-US" sz="900" u="none" strike="noStrike">
                          <a:effectLst/>
                        </a:rPr>
                        <a:t>\</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l" fontAlgn="b"/>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81.958</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a:effectLst/>
                        </a:rPr>
                        <a:t>58.537</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23.421</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-30.227</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a:effectLst/>
                        </a:rPr>
                        <a:t>-1.398</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-28.829</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82.803</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28.134</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54.669</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a:effectLst/>
                        </a:rPr>
                        <a:t>-30.504</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0.26</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-30.764</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81.858</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a:effectLst/>
                        </a:rPr>
                        <a:t>62.81</a:t>
                      </a:r>
                      <a:endParaRPr lang="en-US" sz="900" b="0" i="0" u="none" strike="noStrike">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19.048</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tc>
                  <a:txBody>
                    <a:bodyPr/>
                    <a:lstStyle/>
                    <a:p>
                      <a:pPr algn="r" fontAlgn="b"/>
                      <a:r>
                        <a:rPr lang="en-US" sz="900" u="none" strike="noStrike" dirty="0">
                          <a:effectLst/>
                        </a:rPr>
                        <a:t>-28.773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-6.32</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bg2">
                        <a:lumMod val="40000"/>
                        <a:lumOff val="60000"/>
                      </a:schemeClr>
                    </a:solidFill>
                  </a:tcPr>
                </a:tc>
                <a:tc>
                  <a:txBody>
                    <a:bodyPr/>
                    <a:lstStyle/>
                    <a:p>
                      <a:pPr algn="r" fontAlgn="b"/>
                      <a:r>
                        <a:rPr lang="en-US" sz="900" u="none" strike="noStrike" dirty="0">
                          <a:effectLst/>
                        </a:rPr>
                        <a:t>-22.453</a:t>
                      </a:r>
                      <a:endParaRPr lang="en-US" sz="900" b="0" i="0" u="none" strike="noStrike" dirty="0">
                        <a:solidFill>
                          <a:srgbClr val="000000"/>
                        </a:solidFill>
                        <a:effectLst/>
                        <a:latin typeface="Calibri" panose="020F0502020204030204" pitchFamily="34" charset="0"/>
                      </a:endParaRPr>
                    </a:p>
                  </a:txBody>
                  <a:tcPr marL="6124" marR="6124" marT="6124" marB="0" anchor="b">
                    <a:solidFill>
                      <a:schemeClr val="accent1">
                        <a:lumMod val="40000"/>
                        <a:lumOff val="60000"/>
                      </a:schemeClr>
                    </a:solidFill>
                  </a:tcPr>
                </a:tc>
                <a:extLst>
                  <a:ext uri="{0D108BD9-81ED-4DB2-BD59-A6C34878D82A}">
                    <a16:rowId xmlns:a16="http://schemas.microsoft.com/office/drawing/2014/main" val="141570283"/>
                  </a:ext>
                </a:extLst>
              </a:tr>
            </a:tbl>
          </a:graphicData>
        </a:graphic>
      </p:graphicFrame>
    </p:spTree>
    <p:extLst>
      <p:ext uri="{BB962C8B-B14F-4D97-AF65-F5344CB8AC3E}">
        <p14:creationId xmlns:p14="http://schemas.microsoft.com/office/powerpoint/2010/main" val="3939370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8CE656-7B8A-4255-A02F-AAA842D9FA70}"/>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1F0546EB-6195-4E08-9790-AD38AC7293FC}"/>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E4F2765F-3405-4D23-AADD-67DD67C7E129}"/>
              </a:ext>
            </a:extLst>
          </p:cNvPr>
          <p:cNvSpPr>
            <a:spLocks noGrp="1"/>
          </p:cNvSpPr>
          <p:nvPr>
            <p:ph type="sldNum" sz="quarter" idx="12"/>
          </p:nvPr>
        </p:nvSpPr>
        <p:spPr/>
        <p:txBody>
          <a:bodyPr/>
          <a:lstStyle/>
          <a:p>
            <a:fld id="{7E74F4B1-9ADB-4B50-83D6-797B7B30BEA4}" type="slidenum">
              <a:rPr lang="en-US" noProof="0" smtClean="0"/>
              <a:t>16</a:t>
            </a:fld>
            <a:endParaRPr lang="en-US" noProof="0" dirty="0"/>
          </a:p>
        </p:txBody>
      </p:sp>
      <p:grpSp>
        <p:nvGrpSpPr>
          <p:cNvPr id="11" name="Group 10">
            <a:extLst>
              <a:ext uri="{FF2B5EF4-FFF2-40B4-BE49-F238E27FC236}">
                <a16:creationId xmlns:a16="http://schemas.microsoft.com/office/drawing/2014/main" id="{06A0D809-8F6C-427E-983F-2534993C249F}"/>
              </a:ext>
            </a:extLst>
          </p:cNvPr>
          <p:cNvGrpSpPr/>
          <p:nvPr/>
        </p:nvGrpSpPr>
        <p:grpSpPr>
          <a:xfrm>
            <a:off x="550863" y="2733383"/>
            <a:ext cx="4973389" cy="3324517"/>
            <a:chOff x="550333" y="2038044"/>
            <a:chExt cx="6210300" cy="4151344"/>
          </a:xfrm>
        </p:grpSpPr>
        <p:pic>
          <p:nvPicPr>
            <p:cNvPr id="7" name="Content Placeholder 7">
              <a:extLst>
                <a:ext uri="{FF2B5EF4-FFF2-40B4-BE49-F238E27FC236}">
                  <a16:creationId xmlns:a16="http://schemas.microsoft.com/office/drawing/2014/main" id="{5166BF47-E3E3-4BF8-92F3-2AB569F704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333" y="2038044"/>
              <a:ext cx="3105150" cy="4140200"/>
            </a:xfrm>
            <a:prstGeom prst="rect">
              <a:avLst/>
            </a:prstGeom>
          </p:spPr>
        </p:pic>
        <p:pic>
          <p:nvPicPr>
            <p:cNvPr id="8" name="Picture 7">
              <a:extLst>
                <a:ext uri="{FF2B5EF4-FFF2-40B4-BE49-F238E27FC236}">
                  <a16:creationId xmlns:a16="http://schemas.microsoft.com/office/drawing/2014/main" id="{AB6CCFB5-E2A1-41BE-BBC9-3A38400351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5483" y="2049188"/>
              <a:ext cx="3105150" cy="4140200"/>
            </a:xfrm>
            <a:prstGeom prst="rect">
              <a:avLst/>
            </a:prstGeom>
          </p:spPr>
        </p:pic>
      </p:grpSp>
      <p:graphicFrame>
        <p:nvGraphicFramePr>
          <p:cNvPr id="19" name="Chart 18">
            <a:extLst>
              <a:ext uri="{FF2B5EF4-FFF2-40B4-BE49-F238E27FC236}">
                <a16:creationId xmlns:a16="http://schemas.microsoft.com/office/drawing/2014/main" id="{67DC964F-1A8F-4997-9231-65F8A1B2E26A}"/>
              </a:ext>
            </a:extLst>
          </p:cNvPr>
          <p:cNvGraphicFramePr>
            <a:graphicFrameLocks/>
          </p:cNvGraphicFramePr>
          <p:nvPr>
            <p:extLst>
              <p:ext uri="{D42A27DB-BD31-4B8C-83A1-F6EECF244321}">
                <p14:modId xmlns:p14="http://schemas.microsoft.com/office/powerpoint/2010/main" val="139307984"/>
              </p:ext>
            </p:extLst>
          </p:nvPr>
        </p:nvGraphicFramePr>
        <p:xfrm>
          <a:off x="6357257" y="1206109"/>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216BB885-FC24-43B5-BFCD-403037EC32D4}"/>
              </a:ext>
            </a:extLst>
          </p:cNvPr>
          <p:cNvGraphicFramePr>
            <a:graphicFrameLocks/>
          </p:cNvGraphicFramePr>
          <p:nvPr>
            <p:extLst>
              <p:ext uri="{D42A27DB-BD31-4B8C-83A1-F6EECF244321}">
                <p14:modId xmlns:p14="http://schemas.microsoft.com/office/powerpoint/2010/main" val="2747931541"/>
              </p:ext>
            </p:extLst>
          </p:nvPr>
        </p:nvGraphicFramePr>
        <p:xfrm>
          <a:off x="6336550" y="3821600"/>
          <a:ext cx="4613413" cy="2767220"/>
        </p:xfrm>
        <a:graphic>
          <a:graphicData uri="http://schemas.openxmlformats.org/drawingml/2006/chart">
            <c:chart xmlns:c="http://schemas.openxmlformats.org/drawingml/2006/chart" xmlns:r="http://schemas.openxmlformats.org/officeDocument/2006/relationships" r:id="rId5"/>
          </a:graphicData>
        </a:graphic>
      </p:graphicFrame>
      <p:sp>
        <p:nvSpPr>
          <p:cNvPr id="21" name="Title 1">
            <a:extLst>
              <a:ext uri="{FF2B5EF4-FFF2-40B4-BE49-F238E27FC236}">
                <a16:creationId xmlns:a16="http://schemas.microsoft.com/office/drawing/2014/main" id="{C4FD3DF8-F8D1-4C0D-8AA5-9E688268E7AE}"/>
              </a:ext>
            </a:extLst>
          </p:cNvPr>
          <p:cNvSpPr txBox="1">
            <a:spLocks/>
          </p:cNvSpPr>
          <p:nvPr/>
        </p:nvSpPr>
        <p:spPr>
          <a:xfrm>
            <a:off x="512733" y="648109"/>
            <a:ext cx="11178000" cy="1116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000" b="1" kern="1200">
                <a:solidFill>
                  <a:schemeClr val="accent1"/>
                </a:solidFill>
                <a:latin typeface="+mj-lt"/>
                <a:ea typeface="+mj-ea"/>
                <a:cs typeface="+mj-cs"/>
              </a:defRPr>
            </a:lvl1pPr>
          </a:lstStyle>
          <a:p>
            <a:r>
              <a:rPr lang="en-US" dirty="0"/>
              <a:t>DAB Module – SX12</a:t>
            </a:r>
            <a:br>
              <a:rPr lang="en-US" dirty="0"/>
            </a:br>
            <a:r>
              <a:rPr lang="en-US" sz="2400" dirty="0"/>
              <a:t>     Housing: PG8 PA6 40% fiber</a:t>
            </a:r>
            <a:br>
              <a:rPr lang="en-US" sz="2400" dirty="0"/>
            </a:br>
            <a:r>
              <a:rPr lang="en-US" sz="2400" dirty="0"/>
              <a:t>     Design type: Floating module</a:t>
            </a:r>
            <a:endParaRPr lang="en-US" dirty="0"/>
          </a:p>
        </p:txBody>
      </p:sp>
    </p:spTree>
    <p:extLst>
      <p:ext uri="{BB962C8B-B14F-4D97-AF65-F5344CB8AC3E}">
        <p14:creationId xmlns:p14="http://schemas.microsoft.com/office/powerpoint/2010/main" val="21672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4BBF-2925-48E2-B545-8C47F4CCED03}"/>
              </a:ext>
            </a:extLst>
          </p:cNvPr>
          <p:cNvSpPr>
            <a:spLocks noGrp="1"/>
          </p:cNvSpPr>
          <p:nvPr>
            <p:ph type="title"/>
          </p:nvPr>
        </p:nvSpPr>
        <p:spPr/>
        <p:txBody>
          <a:bodyPr/>
          <a:lstStyle/>
          <a:p>
            <a:r>
              <a:rPr lang="en-US" dirty="0"/>
              <a:t>DAB Module – KC-2</a:t>
            </a:r>
            <a:br>
              <a:rPr lang="en-US" dirty="0"/>
            </a:br>
            <a:r>
              <a:rPr lang="en-US" sz="2400" dirty="0"/>
              <a:t>     Housing: Steel</a:t>
            </a:r>
            <a:br>
              <a:rPr lang="en-US" sz="2400" dirty="0"/>
            </a:br>
            <a:r>
              <a:rPr lang="en-US" sz="2400" dirty="0"/>
              <a:t>     Design type: Floating module</a:t>
            </a:r>
          </a:p>
        </p:txBody>
      </p:sp>
      <p:pic>
        <p:nvPicPr>
          <p:cNvPr id="8" name="Content Placeholder 7">
            <a:extLst>
              <a:ext uri="{FF2B5EF4-FFF2-40B4-BE49-F238E27FC236}">
                <a16:creationId xmlns:a16="http://schemas.microsoft.com/office/drawing/2014/main" id="{D2FB5A36-3A49-4ADF-86F7-E8FA2A7A886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2733" y="3069770"/>
            <a:ext cx="2331355" cy="3108473"/>
          </a:xfrm>
        </p:spPr>
      </p:pic>
      <p:sp>
        <p:nvSpPr>
          <p:cNvPr id="4" name="Date Placeholder 3">
            <a:extLst>
              <a:ext uri="{FF2B5EF4-FFF2-40B4-BE49-F238E27FC236}">
                <a16:creationId xmlns:a16="http://schemas.microsoft.com/office/drawing/2014/main" id="{215868E8-690D-404D-BAC5-51228FD1C757}"/>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C5CE51EC-CFA3-4BEB-B0EB-1CA2E96BD3BD}"/>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AF558283-BADA-4334-B02A-1DEAFF8CD436}"/>
              </a:ext>
            </a:extLst>
          </p:cNvPr>
          <p:cNvSpPr>
            <a:spLocks noGrp="1"/>
          </p:cNvSpPr>
          <p:nvPr>
            <p:ph type="sldNum" sz="quarter" idx="12"/>
          </p:nvPr>
        </p:nvSpPr>
        <p:spPr/>
        <p:txBody>
          <a:bodyPr/>
          <a:lstStyle/>
          <a:p>
            <a:fld id="{7E74F4B1-9ADB-4B50-83D6-797B7B30BEA4}" type="slidenum">
              <a:rPr lang="en-US" noProof="0" smtClean="0"/>
              <a:t>17</a:t>
            </a:fld>
            <a:endParaRPr lang="en-US" noProof="0" dirty="0"/>
          </a:p>
        </p:txBody>
      </p:sp>
      <p:pic>
        <p:nvPicPr>
          <p:cNvPr id="10" name="Picture 9">
            <a:extLst>
              <a:ext uri="{FF2B5EF4-FFF2-40B4-BE49-F238E27FC236}">
                <a16:creationId xmlns:a16="http://schemas.microsoft.com/office/drawing/2014/main" id="{DA5727E5-6925-4764-B422-8A54FF8F3E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4088" y="3080914"/>
            <a:ext cx="2331355" cy="3108473"/>
          </a:xfrm>
          <a:prstGeom prst="rect">
            <a:avLst/>
          </a:prstGeom>
        </p:spPr>
      </p:pic>
      <p:graphicFrame>
        <p:nvGraphicFramePr>
          <p:cNvPr id="9" name="Chart 8">
            <a:extLst>
              <a:ext uri="{FF2B5EF4-FFF2-40B4-BE49-F238E27FC236}">
                <a16:creationId xmlns:a16="http://schemas.microsoft.com/office/drawing/2014/main" id="{92AF3E35-5FFE-47E5-B5E0-4E57F47BED60}"/>
              </a:ext>
            </a:extLst>
          </p:cNvPr>
          <p:cNvGraphicFramePr>
            <a:graphicFrameLocks/>
          </p:cNvGraphicFramePr>
          <p:nvPr>
            <p:extLst>
              <p:ext uri="{D42A27DB-BD31-4B8C-83A1-F6EECF244321}">
                <p14:modId xmlns:p14="http://schemas.microsoft.com/office/powerpoint/2010/main" val="2619469394"/>
              </p:ext>
            </p:extLst>
          </p:nvPr>
        </p:nvGraphicFramePr>
        <p:xfrm>
          <a:off x="6785757" y="956388"/>
          <a:ext cx="4517431"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62A18342-EF35-4FC6-B661-666365E66D62}"/>
              </a:ext>
            </a:extLst>
          </p:cNvPr>
          <p:cNvGraphicFramePr>
            <a:graphicFrameLocks/>
          </p:cNvGraphicFramePr>
          <p:nvPr>
            <p:extLst>
              <p:ext uri="{D42A27DB-BD31-4B8C-83A1-F6EECF244321}">
                <p14:modId xmlns:p14="http://schemas.microsoft.com/office/powerpoint/2010/main" val="2456707608"/>
              </p:ext>
            </p:extLst>
          </p:nvPr>
        </p:nvGraphicFramePr>
        <p:xfrm>
          <a:off x="6785757" y="3585258"/>
          <a:ext cx="4509638" cy="276658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17349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FB83-FBE2-416C-8C70-CEA8F9321F16}"/>
              </a:ext>
            </a:extLst>
          </p:cNvPr>
          <p:cNvSpPr>
            <a:spLocks noGrp="1"/>
          </p:cNvSpPr>
          <p:nvPr>
            <p:ph type="title"/>
          </p:nvPr>
        </p:nvSpPr>
        <p:spPr>
          <a:xfrm>
            <a:off x="550333" y="668612"/>
            <a:ext cx="11178000" cy="1116000"/>
          </a:xfrm>
        </p:spPr>
        <p:txBody>
          <a:bodyPr/>
          <a:lstStyle/>
          <a:p>
            <a:r>
              <a:rPr lang="en-US" dirty="0"/>
              <a:t>DAB Module – G95</a:t>
            </a:r>
            <a:br>
              <a:rPr lang="en-US" dirty="0"/>
            </a:br>
            <a:r>
              <a:rPr lang="en-US" sz="2400" dirty="0"/>
              <a:t>     Housing: PG8 PA6 40% fiber</a:t>
            </a:r>
            <a:br>
              <a:rPr lang="en-US" sz="2400" dirty="0"/>
            </a:br>
            <a:r>
              <a:rPr lang="en-US" sz="2400" dirty="0"/>
              <a:t>     Design type: Floating cover</a:t>
            </a:r>
            <a:br>
              <a:rPr lang="en-US" dirty="0"/>
            </a:br>
            <a:r>
              <a:rPr lang="en-US" dirty="0"/>
              <a:t>    </a:t>
            </a:r>
          </a:p>
        </p:txBody>
      </p:sp>
      <p:pic>
        <p:nvPicPr>
          <p:cNvPr id="8" name="Content Placeholder 7">
            <a:extLst>
              <a:ext uri="{FF2B5EF4-FFF2-40B4-BE49-F238E27FC236}">
                <a16:creationId xmlns:a16="http://schemas.microsoft.com/office/drawing/2014/main" id="{33C4D8F3-DFA9-4107-8E9A-BFBE82E2CFF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0333" y="3079102"/>
            <a:ext cx="2234099" cy="2978798"/>
          </a:xfrm>
        </p:spPr>
      </p:pic>
      <p:sp>
        <p:nvSpPr>
          <p:cNvPr id="4" name="Date Placeholder 3">
            <a:extLst>
              <a:ext uri="{FF2B5EF4-FFF2-40B4-BE49-F238E27FC236}">
                <a16:creationId xmlns:a16="http://schemas.microsoft.com/office/drawing/2014/main" id="{C20D80B6-D0FC-4E14-88EF-58E52E3F8B8B}"/>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FAC5E8FE-072C-4300-B794-439134CD3791}"/>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AB306123-F9C2-4EE2-8620-1BA9A7954D4C}"/>
              </a:ext>
            </a:extLst>
          </p:cNvPr>
          <p:cNvSpPr>
            <a:spLocks noGrp="1"/>
          </p:cNvSpPr>
          <p:nvPr>
            <p:ph type="sldNum" sz="quarter" idx="12"/>
          </p:nvPr>
        </p:nvSpPr>
        <p:spPr/>
        <p:txBody>
          <a:bodyPr/>
          <a:lstStyle/>
          <a:p>
            <a:fld id="{7E74F4B1-9ADB-4B50-83D6-797B7B30BEA4}" type="slidenum">
              <a:rPr lang="en-US" noProof="0" smtClean="0"/>
              <a:t>18</a:t>
            </a:fld>
            <a:endParaRPr lang="en-US" noProof="0" dirty="0"/>
          </a:p>
        </p:txBody>
      </p:sp>
      <p:pic>
        <p:nvPicPr>
          <p:cNvPr id="12" name="Picture 11">
            <a:extLst>
              <a:ext uri="{FF2B5EF4-FFF2-40B4-BE49-F238E27FC236}">
                <a16:creationId xmlns:a16="http://schemas.microsoft.com/office/drawing/2014/main" id="{6AE5B9E1-5EDE-4E3B-A5F0-8510811EA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4432" y="3079102"/>
            <a:ext cx="2234099" cy="2978798"/>
          </a:xfrm>
          <a:prstGeom prst="rect">
            <a:avLst/>
          </a:prstGeom>
        </p:spPr>
      </p:pic>
      <p:graphicFrame>
        <p:nvGraphicFramePr>
          <p:cNvPr id="10" name="Chart 9">
            <a:extLst>
              <a:ext uri="{FF2B5EF4-FFF2-40B4-BE49-F238E27FC236}">
                <a16:creationId xmlns:a16="http://schemas.microsoft.com/office/drawing/2014/main" id="{97F9BB9B-A128-426C-89CB-0117113D6500}"/>
              </a:ext>
            </a:extLst>
          </p:cNvPr>
          <p:cNvGraphicFramePr>
            <a:graphicFrameLocks/>
          </p:cNvGraphicFramePr>
          <p:nvPr>
            <p:extLst>
              <p:ext uri="{D42A27DB-BD31-4B8C-83A1-F6EECF244321}">
                <p14:modId xmlns:p14="http://schemas.microsoft.com/office/powerpoint/2010/main" val="1068978054"/>
              </p:ext>
            </p:extLst>
          </p:nvPr>
        </p:nvGraphicFramePr>
        <p:xfrm>
          <a:off x="6515877" y="99371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BB060EE2-1E78-43C1-A6EB-2C40B8C82F25}"/>
              </a:ext>
            </a:extLst>
          </p:cNvPr>
          <p:cNvGraphicFramePr>
            <a:graphicFrameLocks/>
          </p:cNvGraphicFramePr>
          <p:nvPr>
            <p:extLst>
              <p:ext uri="{D42A27DB-BD31-4B8C-83A1-F6EECF244321}">
                <p14:modId xmlns:p14="http://schemas.microsoft.com/office/powerpoint/2010/main" val="3127656967"/>
              </p:ext>
            </p:extLst>
          </p:nvPr>
        </p:nvGraphicFramePr>
        <p:xfrm>
          <a:off x="6463976" y="3606282"/>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28030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14DA-FA9C-4A21-8297-32043AB2D113}"/>
              </a:ext>
            </a:extLst>
          </p:cNvPr>
          <p:cNvSpPr>
            <a:spLocks noGrp="1"/>
          </p:cNvSpPr>
          <p:nvPr>
            <p:ph type="title"/>
          </p:nvPr>
        </p:nvSpPr>
        <p:spPr/>
        <p:txBody>
          <a:bodyPr/>
          <a:lstStyle/>
          <a:p>
            <a:r>
              <a:rPr lang="en-US" dirty="0"/>
              <a:t>DAB Module – P3011</a:t>
            </a:r>
            <a:br>
              <a:rPr lang="en-US" dirty="0"/>
            </a:br>
            <a:r>
              <a:rPr lang="en-US" dirty="0"/>
              <a:t>     </a:t>
            </a:r>
            <a:r>
              <a:rPr lang="en-US" sz="2400" dirty="0"/>
              <a:t>Housing: Steel</a:t>
            </a:r>
            <a:br>
              <a:rPr lang="en-US" sz="2400" dirty="0"/>
            </a:br>
            <a:r>
              <a:rPr lang="en-US" sz="2400" dirty="0"/>
              <a:t>      Design type: Floating module</a:t>
            </a:r>
          </a:p>
        </p:txBody>
      </p:sp>
      <p:pic>
        <p:nvPicPr>
          <p:cNvPr id="8" name="Content Placeholder 7">
            <a:extLst>
              <a:ext uri="{FF2B5EF4-FFF2-40B4-BE49-F238E27FC236}">
                <a16:creationId xmlns:a16="http://schemas.microsoft.com/office/drawing/2014/main" id="{8AD6E75D-57B1-485E-8CBF-B166E706EB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7448" y="3429000"/>
            <a:ext cx="1971675" cy="2628900"/>
          </a:xfrm>
        </p:spPr>
      </p:pic>
      <p:sp>
        <p:nvSpPr>
          <p:cNvPr id="4" name="Date Placeholder 3">
            <a:extLst>
              <a:ext uri="{FF2B5EF4-FFF2-40B4-BE49-F238E27FC236}">
                <a16:creationId xmlns:a16="http://schemas.microsoft.com/office/drawing/2014/main" id="{6A3B9C5A-4EC2-484C-B0D8-3D6DF62C232A}"/>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B72BEFD3-C163-47AA-A23E-0B53E542A162}"/>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01C78FE2-A9C6-4959-BC7F-E193E3352BE1}"/>
              </a:ext>
            </a:extLst>
          </p:cNvPr>
          <p:cNvSpPr>
            <a:spLocks noGrp="1"/>
          </p:cNvSpPr>
          <p:nvPr>
            <p:ph type="sldNum" sz="quarter" idx="12"/>
          </p:nvPr>
        </p:nvSpPr>
        <p:spPr/>
        <p:txBody>
          <a:bodyPr/>
          <a:lstStyle/>
          <a:p>
            <a:fld id="{7E74F4B1-9ADB-4B50-83D6-797B7B30BEA4}" type="slidenum">
              <a:rPr lang="en-US" noProof="0" smtClean="0"/>
              <a:t>19</a:t>
            </a:fld>
            <a:endParaRPr lang="en-US" noProof="0" dirty="0"/>
          </a:p>
        </p:txBody>
      </p:sp>
      <p:pic>
        <p:nvPicPr>
          <p:cNvPr id="10" name="Picture 9">
            <a:extLst>
              <a:ext uri="{FF2B5EF4-FFF2-40B4-BE49-F238E27FC236}">
                <a16:creationId xmlns:a16="http://schemas.microsoft.com/office/drawing/2014/main" id="{4D624E0D-48B3-43A4-9727-47CFB32BA0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123" y="3429000"/>
            <a:ext cx="1971675" cy="2628900"/>
          </a:xfrm>
          <a:prstGeom prst="rect">
            <a:avLst/>
          </a:prstGeom>
        </p:spPr>
      </p:pic>
      <p:graphicFrame>
        <p:nvGraphicFramePr>
          <p:cNvPr id="9" name="Chart 8">
            <a:extLst>
              <a:ext uri="{FF2B5EF4-FFF2-40B4-BE49-F238E27FC236}">
                <a16:creationId xmlns:a16="http://schemas.microsoft.com/office/drawing/2014/main" id="{32135C65-BF28-4238-A253-FE7057402727}"/>
              </a:ext>
            </a:extLst>
          </p:cNvPr>
          <p:cNvGraphicFramePr>
            <a:graphicFrameLocks/>
          </p:cNvGraphicFramePr>
          <p:nvPr>
            <p:extLst>
              <p:ext uri="{D42A27DB-BD31-4B8C-83A1-F6EECF244321}">
                <p14:modId xmlns:p14="http://schemas.microsoft.com/office/powerpoint/2010/main" val="3487061404"/>
              </p:ext>
            </p:extLst>
          </p:nvPr>
        </p:nvGraphicFramePr>
        <p:xfrm>
          <a:off x="6263951" y="1115008"/>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215D6FFA-2223-4E2C-956C-A03C3C29F0D0}"/>
              </a:ext>
            </a:extLst>
          </p:cNvPr>
          <p:cNvGraphicFramePr>
            <a:graphicFrameLocks/>
          </p:cNvGraphicFramePr>
          <p:nvPr>
            <p:extLst>
              <p:ext uri="{D42A27DB-BD31-4B8C-83A1-F6EECF244321}">
                <p14:modId xmlns:p14="http://schemas.microsoft.com/office/powerpoint/2010/main" val="2840030754"/>
              </p:ext>
            </p:extLst>
          </p:nvPr>
        </p:nvGraphicFramePr>
        <p:xfrm>
          <a:off x="6096000" y="3796476"/>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2716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ubrik 11"/>
          <p:cNvSpPr>
            <a:spLocks noGrp="1"/>
          </p:cNvSpPr>
          <p:nvPr>
            <p:ph type="title"/>
          </p:nvPr>
        </p:nvSpPr>
        <p:spPr/>
        <p:txBody>
          <a:bodyPr/>
          <a:lstStyle/>
          <a:p>
            <a:r>
              <a:rPr lang="en-US" dirty="0"/>
              <a:t>Content</a:t>
            </a:r>
          </a:p>
        </p:txBody>
      </p:sp>
      <p:sp>
        <p:nvSpPr>
          <p:cNvPr id="13" name="Platshållare för innehåll 12"/>
          <p:cNvSpPr>
            <a:spLocks noGrp="1"/>
          </p:cNvSpPr>
          <p:nvPr>
            <p:ph idx="1"/>
          </p:nvPr>
        </p:nvSpPr>
        <p:spPr/>
        <p:txBody>
          <a:bodyPr/>
          <a:lstStyle/>
          <a:p>
            <a:r>
              <a:rPr lang="en-US" dirty="0"/>
              <a:t>Object</a:t>
            </a:r>
          </a:p>
          <a:p>
            <a:r>
              <a:rPr lang="en-US" dirty="0"/>
              <a:t>Instruments and settings</a:t>
            </a:r>
          </a:p>
          <a:p>
            <a:r>
              <a:rPr lang="en-US" dirty="0"/>
              <a:t>Result &amp; analysis</a:t>
            </a:r>
          </a:p>
          <a:p>
            <a:r>
              <a:rPr lang="en-US" dirty="0"/>
              <a:t>Conclusion</a:t>
            </a:r>
          </a:p>
          <a:p>
            <a:pPr marL="0" indent="0">
              <a:buNone/>
            </a:pPr>
            <a:endParaRPr lang="en-US" dirty="0"/>
          </a:p>
        </p:txBody>
      </p:sp>
      <p:sp>
        <p:nvSpPr>
          <p:cNvPr id="4" name="Date Placeholder 3"/>
          <p:cNvSpPr>
            <a:spLocks noGrp="1"/>
          </p:cNvSpPr>
          <p:nvPr>
            <p:ph type="dt" sz="half" idx="10"/>
          </p:nvPr>
        </p:nvSpPr>
        <p:spPr/>
        <p:txBody>
          <a:bodyPr/>
          <a:lstStyle/>
          <a:p>
            <a:r>
              <a:rPr lang="en-US" noProof="0"/>
              <a:t>Date</a:t>
            </a:r>
            <a:endParaRPr lang="en-US" noProof="0" dirty="0"/>
          </a:p>
        </p:txBody>
      </p:sp>
      <p:sp>
        <p:nvSpPr>
          <p:cNvPr id="5" name="Footer Placeholder 4"/>
          <p:cNvSpPr>
            <a:spLocks noGrp="1"/>
          </p:cNvSpPr>
          <p:nvPr>
            <p:ph type="ftr" sz="quarter" idx="11"/>
          </p:nvPr>
        </p:nvSpPr>
        <p:spPr/>
        <p:txBody>
          <a:bodyPr/>
          <a:lstStyle/>
          <a:p>
            <a:r>
              <a:rPr lang="en-US" noProof="0"/>
              <a:t>Name of presentation</a:t>
            </a:r>
            <a:endParaRPr lang="en-US" noProof="0" dirty="0"/>
          </a:p>
        </p:txBody>
      </p:sp>
      <p:sp>
        <p:nvSpPr>
          <p:cNvPr id="6" name="Slide Number Placeholder 5"/>
          <p:cNvSpPr>
            <a:spLocks noGrp="1"/>
          </p:cNvSpPr>
          <p:nvPr>
            <p:ph type="sldNum" sz="quarter" idx="12"/>
          </p:nvPr>
        </p:nvSpPr>
        <p:spPr/>
        <p:txBody>
          <a:bodyPr/>
          <a:lstStyle/>
          <a:p>
            <a:fld id="{7E74F4B1-9ADB-4B50-83D6-797B7B30BEA4}" type="slidenum">
              <a:rPr lang="en-US" noProof="0" smtClean="0"/>
              <a:pPr/>
              <a:t>2</a:t>
            </a:fld>
            <a:endParaRPr lang="en-US" noProof="0" dirty="0"/>
          </a:p>
        </p:txBody>
      </p:sp>
    </p:spTree>
    <p:extLst>
      <p:ext uri="{BB962C8B-B14F-4D97-AF65-F5344CB8AC3E}">
        <p14:creationId xmlns:p14="http://schemas.microsoft.com/office/powerpoint/2010/main" val="1478113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3EAD-A78F-4862-9EA4-E2D991FCCEFC}"/>
              </a:ext>
            </a:extLst>
          </p:cNvPr>
          <p:cNvSpPr>
            <a:spLocks noGrp="1"/>
          </p:cNvSpPr>
          <p:nvPr>
            <p:ph type="title"/>
          </p:nvPr>
        </p:nvSpPr>
        <p:spPr/>
        <p:txBody>
          <a:bodyPr/>
          <a:lstStyle/>
          <a:p>
            <a:r>
              <a:rPr lang="en-US" dirty="0"/>
              <a:t>Result &amp; analysis -- -35</a:t>
            </a:r>
            <a:r>
              <a:rPr lang="zh-CN" altLang="en-US" dirty="0"/>
              <a:t>℃</a:t>
            </a:r>
            <a:endParaRPr lang="en-US" dirty="0"/>
          </a:p>
        </p:txBody>
      </p:sp>
      <p:sp>
        <p:nvSpPr>
          <p:cNvPr id="4" name="Date Placeholder 3">
            <a:extLst>
              <a:ext uri="{FF2B5EF4-FFF2-40B4-BE49-F238E27FC236}">
                <a16:creationId xmlns:a16="http://schemas.microsoft.com/office/drawing/2014/main" id="{ED580813-981F-4E49-870D-5D49DBF26134}"/>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22961D4D-6E09-449A-AE5F-7A5EDAB70CB1}"/>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6DFA314E-EE28-40C8-8320-8470153C56C3}"/>
              </a:ext>
            </a:extLst>
          </p:cNvPr>
          <p:cNvSpPr>
            <a:spLocks noGrp="1"/>
          </p:cNvSpPr>
          <p:nvPr>
            <p:ph type="sldNum" sz="quarter" idx="12"/>
          </p:nvPr>
        </p:nvSpPr>
        <p:spPr/>
        <p:txBody>
          <a:bodyPr/>
          <a:lstStyle/>
          <a:p>
            <a:fld id="{7E74F4B1-9ADB-4B50-83D6-797B7B30BEA4}" type="slidenum">
              <a:rPr lang="en-US" noProof="0" smtClean="0"/>
              <a:t>20</a:t>
            </a:fld>
            <a:endParaRPr lang="en-US" noProof="0" dirty="0"/>
          </a:p>
        </p:txBody>
      </p:sp>
      <p:graphicFrame>
        <p:nvGraphicFramePr>
          <p:cNvPr id="8" name="Chart 7">
            <a:extLst>
              <a:ext uri="{FF2B5EF4-FFF2-40B4-BE49-F238E27FC236}">
                <a16:creationId xmlns:a16="http://schemas.microsoft.com/office/drawing/2014/main" id="{63767BB0-2F82-4D90-BB83-007735A6264F}"/>
              </a:ext>
            </a:extLst>
          </p:cNvPr>
          <p:cNvGraphicFramePr>
            <a:graphicFrameLocks/>
          </p:cNvGraphicFramePr>
          <p:nvPr>
            <p:extLst>
              <p:ext uri="{D42A27DB-BD31-4B8C-83A1-F6EECF244321}">
                <p14:modId xmlns:p14="http://schemas.microsoft.com/office/powerpoint/2010/main" val="1895316342"/>
              </p:ext>
            </p:extLst>
          </p:nvPr>
        </p:nvGraphicFramePr>
        <p:xfrm>
          <a:off x="550333" y="1866122"/>
          <a:ext cx="11178000" cy="4191778"/>
        </p:xfrm>
        <a:graphic>
          <a:graphicData uri="http://schemas.openxmlformats.org/drawingml/2006/chart">
            <c:chart xmlns:c="http://schemas.openxmlformats.org/drawingml/2006/chart" xmlns:r="http://schemas.openxmlformats.org/officeDocument/2006/relationships" r:id="rId2"/>
          </a:graphicData>
        </a:graphic>
      </p:graphicFrame>
      <p:grpSp>
        <p:nvGrpSpPr>
          <p:cNvPr id="18" name="Group 17">
            <a:extLst>
              <a:ext uri="{FF2B5EF4-FFF2-40B4-BE49-F238E27FC236}">
                <a16:creationId xmlns:a16="http://schemas.microsoft.com/office/drawing/2014/main" id="{AE4FE836-9C74-4388-8B0B-8C30D89A2D93}"/>
              </a:ext>
            </a:extLst>
          </p:cNvPr>
          <p:cNvGrpSpPr/>
          <p:nvPr/>
        </p:nvGrpSpPr>
        <p:grpSpPr>
          <a:xfrm>
            <a:off x="3461576" y="6154301"/>
            <a:ext cx="5268848" cy="277375"/>
            <a:chOff x="7259216" y="998734"/>
            <a:chExt cx="5268848" cy="277375"/>
          </a:xfrm>
        </p:grpSpPr>
        <p:sp>
          <p:nvSpPr>
            <p:cNvPr id="10" name="Rectangle 9">
              <a:extLst>
                <a:ext uri="{FF2B5EF4-FFF2-40B4-BE49-F238E27FC236}">
                  <a16:creationId xmlns:a16="http://schemas.microsoft.com/office/drawing/2014/main" id="{0014C40E-ED61-4744-BC58-6A8C3FCD0390}"/>
                </a:ext>
              </a:extLst>
            </p:cNvPr>
            <p:cNvSpPr/>
            <p:nvPr/>
          </p:nvSpPr>
          <p:spPr>
            <a:xfrm>
              <a:off x="11335002" y="998734"/>
              <a:ext cx="494523" cy="167950"/>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1" name="Rectangle 10">
              <a:extLst>
                <a:ext uri="{FF2B5EF4-FFF2-40B4-BE49-F238E27FC236}">
                  <a16:creationId xmlns:a16="http://schemas.microsoft.com/office/drawing/2014/main" id="{C6F32E11-26F2-4428-8D83-C5201BF587E6}"/>
                </a:ext>
              </a:extLst>
            </p:cNvPr>
            <p:cNvSpPr/>
            <p:nvPr/>
          </p:nvSpPr>
          <p:spPr>
            <a:xfrm>
              <a:off x="7259216" y="998734"/>
              <a:ext cx="494523" cy="167950"/>
            </a:xfrm>
            <a:prstGeom prst="rect">
              <a:avLst/>
            </a:prstGeom>
            <a:solidFill>
              <a:srgbClr val="7223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2" name="Rectangle 11">
              <a:extLst>
                <a:ext uri="{FF2B5EF4-FFF2-40B4-BE49-F238E27FC236}">
                  <a16:creationId xmlns:a16="http://schemas.microsoft.com/office/drawing/2014/main" id="{BDBBC465-39BD-46C1-B16D-2780C1432BCE}"/>
                </a:ext>
              </a:extLst>
            </p:cNvPr>
            <p:cNvSpPr/>
            <p:nvPr/>
          </p:nvSpPr>
          <p:spPr>
            <a:xfrm>
              <a:off x="8608430" y="998734"/>
              <a:ext cx="494523" cy="167950"/>
            </a:xfrm>
            <a:prstGeom prst="rect">
              <a:avLst/>
            </a:prstGeom>
            <a:solidFill>
              <a:srgbClr val="FBBB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3" name="Rectangle 12">
              <a:extLst>
                <a:ext uri="{FF2B5EF4-FFF2-40B4-BE49-F238E27FC236}">
                  <a16:creationId xmlns:a16="http://schemas.microsoft.com/office/drawing/2014/main" id="{B138A5F2-5F4B-42B7-B9C0-12EE2CF77AEB}"/>
                </a:ext>
              </a:extLst>
            </p:cNvPr>
            <p:cNvSpPr/>
            <p:nvPr/>
          </p:nvSpPr>
          <p:spPr>
            <a:xfrm>
              <a:off x="9887112" y="998734"/>
              <a:ext cx="494523" cy="167950"/>
            </a:xfrm>
            <a:prstGeom prst="rect">
              <a:avLst/>
            </a:prstGeom>
            <a:solidFill>
              <a:srgbClr val="005F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4" name="TextBox 13">
              <a:extLst>
                <a:ext uri="{FF2B5EF4-FFF2-40B4-BE49-F238E27FC236}">
                  <a16:creationId xmlns:a16="http://schemas.microsoft.com/office/drawing/2014/main" id="{8A5CCB7A-9980-4B26-8142-D87A2791EF8C}"/>
                </a:ext>
              </a:extLst>
            </p:cNvPr>
            <p:cNvSpPr txBox="1"/>
            <p:nvPr/>
          </p:nvSpPr>
          <p:spPr>
            <a:xfrm>
              <a:off x="7940350" y="998734"/>
              <a:ext cx="481469"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KC-2</a:t>
              </a:r>
            </a:p>
          </p:txBody>
        </p:sp>
        <p:sp>
          <p:nvSpPr>
            <p:cNvPr id="15" name="TextBox 14">
              <a:extLst>
                <a:ext uri="{FF2B5EF4-FFF2-40B4-BE49-F238E27FC236}">
                  <a16:creationId xmlns:a16="http://schemas.microsoft.com/office/drawing/2014/main" id="{4C89B19D-8F89-41B4-A0BC-92F97D3B2820}"/>
                </a:ext>
              </a:extLst>
            </p:cNvPr>
            <p:cNvSpPr txBox="1"/>
            <p:nvPr/>
          </p:nvSpPr>
          <p:spPr>
            <a:xfrm>
              <a:off x="9289565" y="998734"/>
              <a:ext cx="410937"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G95</a:t>
              </a:r>
            </a:p>
          </p:txBody>
        </p:sp>
        <p:sp>
          <p:nvSpPr>
            <p:cNvPr id="16" name="TextBox 15">
              <a:extLst>
                <a:ext uri="{FF2B5EF4-FFF2-40B4-BE49-F238E27FC236}">
                  <a16:creationId xmlns:a16="http://schemas.microsoft.com/office/drawing/2014/main" id="{0D796626-D50E-41EE-8591-CDF976D63E93}"/>
                </a:ext>
              </a:extLst>
            </p:cNvPr>
            <p:cNvSpPr txBox="1"/>
            <p:nvPr/>
          </p:nvSpPr>
          <p:spPr>
            <a:xfrm>
              <a:off x="10568248" y="998734"/>
              <a:ext cx="577137"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P3011</a:t>
              </a:r>
            </a:p>
          </p:txBody>
        </p:sp>
        <p:sp>
          <p:nvSpPr>
            <p:cNvPr id="17" name="TextBox 16">
              <a:extLst>
                <a:ext uri="{FF2B5EF4-FFF2-40B4-BE49-F238E27FC236}">
                  <a16:creationId xmlns:a16="http://schemas.microsoft.com/office/drawing/2014/main" id="{6F244527-9F21-4493-AD41-DA646E3C610A}"/>
                </a:ext>
              </a:extLst>
            </p:cNvPr>
            <p:cNvSpPr txBox="1"/>
            <p:nvPr/>
          </p:nvSpPr>
          <p:spPr>
            <a:xfrm>
              <a:off x="12016138" y="998734"/>
              <a:ext cx="511926"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SX12</a:t>
              </a:r>
            </a:p>
          </p:txBody>
        </p:sp>
      </p:grpSp>
      <p:grpSp>
        <p:nvGrpSpPr>
          <p:cNvPr id="22" name="Group 21">
            <a:extLst>
              <a:ext uri="{FF2B5EF4-FFF2-40B4-BE49-F238E27FC236}">
                <a16:creationId xmlns:a16="http://schemas.microsoft.com/office/drawing/2014/main" id="{EE888047-7E57-43AE-BDD0-F8543129841E}"/>
              </a:ext>
            </a:extLst>
          </p:cNvPr>
          <p:cNvGrpSpPr/>
          <p:nvPr/>
        </p:nvGrpSpPr>
        <p:grpSpPr>
          <a:xfrm>
            <a:off x="6132460" y="1492346"/>
            <a:ext cx="3798850" cy="1763122"/>
            <a:chOff x="1075046" y="2099949"/>
            <a:chExt cx="9412090" cy="4368338"/>
          </a:xfrm>
        </p:grpSpPr>
        <p:pic>
          <p:nvPicPr>
            <p:cNvPr id="23" name="Picture 22">
              <a:extLst>
                <a:ext uri="{FF2B5EF4-FFF2-40B4-BE49-F238E27FC236}">
                  <a16:creationId xmlns:a16="http://schemas.microsoft.com/office/drawing/2014/main" id="{096B673D-5FCA-4A09-95DA-98CB918B84C2}"/>
                </a:ext>
              </a:extLst>
            </p:cNvPr>
            <p:cNvPicPr>
              <a:picLocks noChangeAspect="1"/>
            </p:cNvPicPr>
            <p:nvPr/>
          </p:nvPicPr>
          <p:blipFill>
            <a:blip r:embed="rId3"/>
            <a:stretch>
              <a:fillRect/>
            </a:stretch>
          </p:blipFill>
          <p:spPr>
            <a:xfrm>
              <a:off x="1075046" y="2099949"/>
              <a:ext cx="9412090" cy="3681110"/>
            </a:xfrm>
            <a:prstGeom prst="rect">
              <a:avLst/>
            </a:prstGeom>
          </p:spPr>
        </p:pic>
        <p:grpSp>
          <p:nvGrpSpPr>
            <p:cNvPr id="24" name="Group 23">
              <a:extLst>
                <a:ext uri="{FF2B5EF4-FFF2-40B4-BE49-F238E27FC236}">
                  <a16:creationId xmlns:a16="http://schemas.microsoft.com/office/drawing/2014/main" id="{00B9CCDD-8346-4339-A064-575782A38BB3}"/>
                </a:ext>
              </a:extLst>
            </p:cNvPr>
            <p:cNvGrpSpPr/>
            <p:nvPr/>
          </p:nvGrpSpPr>
          <p:grpSpPr>
            <a:xfrm>
              <a:off x="1586204" y="5781059"/>
              <a:ext cx="8834114" cy="687228"/>
              <a:chOff x="1726163" y="5324899"/>
              <a:chExt cx="8834114" cy="687228"/>
            </a:xfrm>
          </p:grpSpPr>
          <p:sp>
            <p:nvSpPr>
              <p:cNvPr id="25" name="TextBox 24">
                <a:extLst>
                  <a:ext uri="{FF2B5EF4-FFF2-40B4-BE49-F238E27FC236}">
                    <a16:creationId xmlns:a16="http://schemas.microsoft.com/office/drawing/2014/main" id="{FE9584A4-B8FD-41CF-A768-D7215F840377}"/>
                  </a:ext>
                </a:extLst>
              </p:cNvPr>
              <p:cNvSpPr txBox="1"/>
              <p:nvPr/>
            </p:nvSpPr>
            <p:spPr>
              <a:xfrm>
                <a:off x="1726163" y="5324899"/>
                <a:ext cx="1268356" cy="68722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SX12</a:t>
                </a:r>
              </a:p>
            </p:txBody>
          </p:sp>
          <p:sp>
            <p:nvSpPr>
              <p:cNvPr id="26" name="TextBox 25">
                <a:extLst>
                  <a:ext uri="{FF2B5EF4-FFF2-40B4-BE49-F238E27FC236}">
                    <a16:creationId xmlns:a16="http://schemas.microsoft.com/office/drawing/2014/main" id="{21386399-E972-4128-8382-BD5D6B6E133C}"/>
                  </a:ext>
                </a:extLst>
              </p:cNvPr>
              <p:cNvSpPr txBox="1"/>
              <p:nvPr/>
            </p:nvSpPr>
            <p:spPr>
              <a:xfrm>
                <a:off x="4446384" y="5324899"/>
                <a:ext cx="1192895" cy="68722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KC-2</a:t>
                </a:r>
              </a:p>
            </p:txBody>
          </p:sp>
          <p:sp>
            <p:nvSpPr>
              <p:cNvPr id="27" name="TextBox 26">
                <a:extLst>
                  <a:ext uri="{FF2B5EF4-FFF2-40B4-BE49-F238E27FC236}">
                    <a16:creationId xmlns:a16="http://schemas.microsoft.com/office/drawing/2014/main" id="{B28F93A2-2F8B-4520-9240-01F08CDAEF34}"/>
                  </a:ext>
                </a:extLst>
              </p:cNvPr>
              <p:cNvSpPr txBox="1"/>
              <p:nvPr/>
            </p:nvSpPr>
            <p:spPr>
              <a:xfrm>
                <a:off x="9130353" y="5324899"/>
                <a:ext cx="1429924" cy="68722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P3011</a:t>
                </a:r>
              </a:p>
            </p:txBody>
          </p:sp>
          <p:sp>
            <p:nvSpPr>
              <p:cNvPr id="28" name="TextBox 27">
                <a:extLst>
                  <a:ext uri="{FF2B5EF4-FFF2-40B4-BE49-F238E27FC236}">
                    <a16:creationId xmlns:a16="http://schemas.microsoft.com/office/drawing/2014/main" id="{566D6914-437F-42A6-BADA-D0D3BB37D456}"/>
                  </a:ext>
                </a:extLst>
              </p:cNvPr>
              <p:cNvSpPr txBox="1"/>
              <p:nvPr/>
            </p:nvSpPr>
            <p:spPr>
              <a:xfrm>
                <a:off x="6909667" y="5324899"/>
                <a:ext cx="1018144" cy="68722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G95</a:t>
                </a:r>
              </a:p>
            </p:txBody>
          </p:sp>
        </p:grpSp>
      </p:grpSp>
      <p:cxnSp>
        <p:nvCxnSpPr>
          <p:cNvPr id="7" name="Straight Connector 6">
            <a:extLst>
              <a:ext uri="{FF2B5EF4-FFF2-40B4-BE49-F238E27FC236}">
                <a16:creationId xmlns:a16="http://schemas.microsoft.com/office/drawing/2014/main" id="{6E91A74A-E532-45C8-BFB1-154510F15F21}"/>
              </a:ext>
            </a:extLst>
          </p:cNvPr>
          <p:cNvCxnSpPr/>
          <p:nvPr/>
        </p:nvCxnSpPr>
        <p:spPr>
          <a:xfrm>
            <a:off x="10571584" y="2978093"/>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C0E1DC-6187-4BEE-AB52-203CDEB0F1AA}"/>
              </a:ext>
            </a:extLst>
          </p:cNvPr>
          <p:cNvSpPr txBox="1"/>
          <p:nvPr/>
        </p:nvSpPr>
        <p:spPr>
          <a:xfrm>
            <a:off x="10990791" y="2651401"/>
            <a:ext cx="358038"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rgbClr val="FF0000"/>
                </a:solidFill>
              </a:rPr>
              <a:t>27</a:t>
            </a:r>
          </a:p>
        </p:txBody>
      </p:sp>
      <p:cxnSp>
        <p:nvCxnSpPr>
          <p:cNvPr id="29" name="Straight Connector 28">
            <a:extLst>
              <a:ext uri="{FF2B5EF4-FFF2-40B4-BE49-F238E27FC236}">
                <a16:creationId xmlns:a16="http://schemas.microsoft.com/office/drawing/2014/main" id="{BD365887-A419-4CA0-B573-D2028F59723F}"/>
              </a:ext>
            </a:extLst>
          </p:cNvPr>
          <p:cNvCxnSpPr/>
          <p:nvPr/>
        </p:nvCxnSpPr>
        <p:spPr>
          <a:xfrm>
            <a:off x="4723592" y="2841244"/>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96ABA1-AE18-4483-9F60-E8990C5EBC4C}"/>
              </a:ext>
            </a:extLst>
          </p:cNvPr>
          <p:cNvSpPr txBox="1"/>
          <p:nvPr/>
        </p:nvSpPr>
        <p:spPr>
          <a:xfrm>
            <a:off x="5142799" y="2514552"/>
            <a:ext cx="358038"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rgbClr val="FF0000"/>
                </a:solidFill>
              </a:rPr>
              <a:t>25</a:t>
            </a:r>
          </a:p>
        </p:txBody>
      </p:sp>
      <p:sp>
        <p:nvSpPr>
          <p:cNvPr id="19" name="TextBox 18">
            <a:extLst>
              <a:ext uri="{FF2B5EF4-FFF2-40B4-BE49-F238E27FC236}">
                <a16:creationId xmlns:a16="http://schemas.microsoft.com/office/drawing/2014/main" id="{2DB76FCF-579C-4A73-9234-1577F2BF93BC}"/>
              </a:ext>
            </a:extLst>
          </p:cNvPr>
          <p:cNvSpPr txBox="1"/>
          <p:nvPr/>
        </p:nvSpPr>
        <p:spPr>
          <a:xfrm>
            <a:off x="1203793" y="5741009"/>
            <a:ext cx="428570"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bg2"/>
                </a:solidFill>
              </a:rPr>
              <a:t>0.5</a:t>
            </a:r>
          </a:p>
        </p:txBody>
      </p:sp>
      <p:sp>
        <p:nvSpPr>
          <p:cNvPr id="31" name="TextBox 30">
            <a:extLst>
              <a:ext uri="{FF2B5EF4-FFF2-40B4-BE49-F238E27FC236}">
                <a16:creationId xmlns:a16="http://schemas.microsoft.com/office/drawing/2014/main" id="{14516E99-574D-4B5D-856A-3443186487E7}"/>
              </a:ext>
            </a:extLst>
          </p:cNvPr>
          <p:cNvSpPr txBox="1"/>
          <p:nvPr/>
        </p:nvSpPr>
        <p:spPr>
          <a:xfrm>
            <a:off x="5908163" y="5692809"/>
            <a:ext cx="428570"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bg2"/>
                </a:solidFill>
              </a:rPr>
              <a:t>0.5</a:t>
            </a:r>
          </a:p>
        </p:txBody>
      </p:sp>
      <p:cxnSp>
        <p:nvCxnSpPr>
          <p:cNvPr id="32" name="Straight Connector 31">
            <a:extLst>
              <a:ext uri="{FF2B5EF4-FFF2-40B4-BE49-F238E27FC236}">
                <a16:creationId xmlns:a16="http://schemas.microsoft.com/office/drawing/2014/main" id="{78683DA1-6CC5-4D8B-B327-625FB9AAB158}"/>
              </a:ext>
            </a:extLst>
          </p:cNvPr>
          <p:cNvCxnSpPr/>
          <p:nvPr/>
        </p:nvCxnSpPr>
        <p:spPr>
          <a:xfrm>
            <a:off x="3463878" y="4462617"/>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2C2644D-53E9-4B01-AB5E-D1A706AE2B38}"/>
              </a:ext>
            </a:extLst>
          </p:cNvPr>
          <p:cNvSpPr txBox="1"/>
          <p:nvPr/>
        </p:nvSpPr>
        <p:spPr>
          <a:xfrm>
            <a:off x="4219657" y="4280072"/>
            <a:ext cx="338994"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accent6">
                    <a:lumMod val="75000"/>
                  </a:schemeClr>
                </a:solidFill>
              </a:rPr>
              <a:t>11</a:t>
            </a:r>
          </a:p>
        </p:txBody>
      </p:sp>
      <p:cxnSp>
        <p:nvCxnSpPr>
          <p:cNvPr id="34" name="Straight Connector 33">
            <a:extLst>
              <a:ext uri="{FF2B5EF4-FFF2-40B4-BE49-F238E27FC236}">
                <a16:creationId xmlns:a16="http://schemas.microsoft.com/office/drawing/2014/main" id="{91468B66-8745-49E1-A41E-33C6EE52C4F9}"/>
              </a:ext>
            </a:extLst>
          </p:cNvPr>
          <p:cNvCxnSpPr/>
          <p:nvPr/>
        </p:nvCxnSpPr>
        <p:spPr>
          <a:xfrm>
            <a:off x="6937112" y="4549984"/>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BFA00D-DE09-43B0-A612-D54792570751}"/>
              </a:ext>
            </a:extLst>
          </p:cNvPr>
          <p:cNvSpPr txBox="1"/>
          <p:nvPr/>
        </p:nvSpPr>
        <p:spPr>
          <a:xfrm>
            <a:off x="7692891" y="4367439"/>
            <a:ext cx="338994"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accent6">
                    <a:lumMod val="75000"/>
                  </a:schemeClr>
                </a:solidFill>
              </a:rPr>
              <a:t>11</a:t>
            </a:r>
          </a:p>
        </p:txBody>
      </p:sp>
      <p:cxnSp>
        <p:nvCxnSpPr>
          <p:cNvPr id="36" name="Straight Connector 35">
            <a:extLst>
              <a:ext uri="{FF2B5EF4-FFF2-40B4-BE49-F238E27FC236}">
                <a16:creationId xmlns:a16="http://schemas.microsoft.com/office/drawing/2014/main" id="{84C56416-386B-40EE-A8BB-2966B63D96CA}"/>
              </a:ext>
            </a:extLst>
          </p:cNvPr>
          <p:cNvCxnSpPr/>
          <p:nvPr/>
        </p:nvCxnSpPr>
        <p:spPr>
          <a:xfrm>
            <a:off x="2244678" y="3709947"/>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9F380-2804-4D64-A6E3-046A83518987}"/>
              </a:ext>
            </a:extLst>
          </p:cNvPr>
          <p:cNvSpPr txBox="1"/>
          <p:nvPr/>
        </p:nvSpPr>
        <p:spPr>
          <a:xfrm>
            <a:off x="3000457" y="3429000"/>
            <a:ext cx="358038"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rgbClr val="FF0000"/>
                </a:solidFill>
              </a:rPr>
              <a:t>18</a:t>
            </a:r>
          </a:p>
        </p:txBody>
      </p:sp>
      <p:cxnSp>
        <p:nvCxnSpPr>
          <p:cNvPr id="38" name="Straight Connector 37">
            <a:extLst>
              <a:ext uri="{FF2B5EF4-FFF2-40B4-BE49-F238E27FC236}">
                <a16:creationId xmlns:a16="http://schemas.microsoft.com/office/drawing/2014/main" id="{40AA61AA-96F4-48F0-A05E-213D9E3466C3}"/>
              </a:ext>
            </a:extLst>
          </p:cNvPr>
          <p:cNvCxnSpPr/>
          <p:nvPr/>
        </p:nvCxnSpPr>
        <p:spPr>
          <a:xfrm>
            <a:off x="8086062" y="4645162"/>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2C3D33-DDB6-4776-8436-FCD9EBEFA874}"/>
              </a:ext>
            </a:extLst>
          </p:cNvPr>
          <p:cNvSpPr txBox="1"/>
          <p:nvPr/>
        </p:nvSpPr>
        <p:spPr>
          <a:xfrm>
            <a:off x="8841841" y="4462617"/>
            <a:ext cx="215371"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accent6">
                    <a:lumMod val="75000"/>
                  </a:schemeClr>
                </a:solidFill>
              </a:rPr>
              <a:t>9</a:t>
            </a:r>
          </a:p>
        </p:txBody>
      </p:sp>
      <p:cxnSp>
        <p:nvCxnSpPr>
          <p:cNvPr id="40" name="Straight Connector 39">
            <a:extLst>
              <a:ext uri="{FF2B5EF4-FFF2-40B4-BE49-F238E27FC236}">
                <a16:creationId xmlns:a16="http://schemas.microsoft.com/office/drawing/2014/main" id="{002805DA-6DF1-40F9-8423-970F4F33DEFC}"/>
              </a:ext>
            </a:extLst>
          </p:cNvPr>
          <p:cNvCxnSpPr/>
          <p:nvPr/>
        </p:nvCxnSpPr>
        <p:spPr>
          <a:xfrm>
            <a:off x="9327204" y="4367439"/>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E200592-C62F-4424-98A3-20A35F933AB9}"/>
              </a:ext>
            </a:extLst>
          </p:cNvPr>
          <p:cNvSpPr txBox="1"/>
          <p:nvPr/>
        </p:nvSpPr>
        <p:spPr>
          <a:xfrm>
            <a:off x="9931310" y="4136119"/>
            <a:ext cx="338994"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accent6">
                    <a:lumMod val="75000"/>
                  </a:schemeClr>
                </a:solidFill>
              </a:rPr>
              <a:t>11</a:t>
            </a:r>
          </a:p>
        </p:txBody>
      </p:sp>
    </p:spTree>
    <p:extLst>
      <p:ext uri="{BB962C8B-B14F-4D97-AF65-F5344CB8AC3E}">
        <p14:creationId xmlns:p14="http://schemas.microsoft.com/office/powerpoint/2010/main" val="443198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7D5EE-FBC1-4308-8089-FBBD2ED51136}"/>
              </a:ext>
            </a:extLst>
          </p:cNvPr>
          <p:cNvSpPr>
            <a:spLocks noGrp="1"/>
          </p:cNvSpPr>
          <p:nvPr>
            <p:ph type="title"/>
          </p:nvPr>
        </p:nvSpPr>
        <p:spPr/>
        <p:txBody>
          <a:bodyPr/>
          <a:lstStyle/>
          <a:p>
            <a:r>
              <a:rPr lang="en-US" dirty="0"/>
              <a:t>Conclusion</a:t>
            </a:r>
            <a:br>
              <a:rPr lang="en-US" dirty="0"/>
            </a:br>
            <a:r>
              <a:rPr lang="en-US" dirty="0"/>
              <a:t>       </a:t>
            </a:r>
            <a:r>
              <a:rPr lang="en-US" sz="2400" dirty="0"/>
              <a:t>The setting temperature is -35</a:t>
            </a:r>
            <a:r>
              <a:rPr lang="zh-CN" altLang="en-US" sz="2400" dirty="0"/>
              <a:t>℃</a:t>
            </a:r>
            <a:r>
              <a:rPr lang="en-US" altLang="zh-CN" sz="2400" dirty="0"/>
              <a:t>, but actually the initial temperature is about -30</a:t>
            </a:r>
            <a:r>
              <a:rPr lang="zh-CN" altLang="en-US" sz="2400" dirty="0"/>
              <a:t> ℃</a:t>
            </a:r>
            <a:r>
              <a:rPr lang="en-US" altLang="zh-CN" sz="2400" dirty="0"/>
              <a:t>, and the mean temperature rise range from 26.93 to 0.65 from outer to inner.</a:t>
            </a:r>
            <a:endParaRPr lang="en-US" dirty="0"/>
          </a:p>
        </p:txBody>
      </p:sp>
      <p:sp>
        <p:nvSpPr>
          <p:cNvPr id="4" name="Date Placeholder 3">
            <a:extLst>
              <a:ext uri="{FF2B5EF4-FFF2-40B4-BE49-F238E27FC236}">
                <a16:creationId xmlns:a16="http://schemas.microsoft.com/office/drawing/2014/main" id="{DD2C7765-2C4D-482C-9D14-0F545FE7FB6D}"/>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C22BB825-ADFB-44BC-97C4-C259DED031EA}"/>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84D3C597-C30D-48FB-B97F-03C0A3969AEE}"/>
              </a:ext>
            </a:extLst>
          </p:cNvPr>
          <p:cNvSpPr>
            <a:spLocks noGrp="1"/>
          </p:cNvSpPr>
          <p:nvPr>
            <p:ph type="sldNum" sz="quarter" idx="12"/>
          </p:nvPr>
        </p:nvSpPr>
        <p:spPr/>
        <p:txBody>
          <a:bodyPr/>
          <a:lstStyle/>
          <a:p>
            <a:fld id="{7E74F4B1-9ADB-4B50-83D6-797B7B30BEA4}" type="slidenum">
              <a:rPr lang="en-US" noProof="0" smtClean="0"/>
              <a:t>21</a:t>
            </a:fld>
            <a:endParaRPr lang="en-US" noProof="0" dirty="0"/>
          </a:p>
        </p:txBody>
      </p:sp>
      <p:graphicFrame>
        <p:nvGraphicFramePr>
          <p:cNvPr id="9" name="Table 8">
            <a:extLst>
              <a:ext uri="{FF2B5EF4-FFF2-40B4-BE49-F238E27FC236}">
                <a16:creationId xmlns:a16="http://schemas.microsoft.com/office/drawing/2014/main" id="{DFEF709F-AA00-426D-8B28-AFF03E5F870D}"/>
              </a:ext>
            </a:extLst>
          </p:cNvPr>
          <p:cNvGraphicFramePr>
            <a:graphicFrameLocks noGrp="1"/>
          </p:cNvGraphicFramePr>
          <p:nvPr>
            <p:extLst>
              <p:ext uri="{D42A27DB-BD31-4B8C-83A1-F6EECF244321}">
                <p14:modId xmlns:p14="http://schemas.microsoft.com/office/powerpoint/2010/main" val="3362022193"/>
              </p:ext>
            </p:extLst>
          </p:nvPr>
        </p:nvGraphicFramePr>
        <p:xfrm>
          <a:off x="798754" y="2793927"/>
          <a:ext cx="10814749" cy="2123440"/>
        </p:xfrm>
        <a:graphic>
          <a:graphicData uri="http://schemas.openxmlformats.org/drawingml/2006/table">
            <a:tbl>
              <a:tblPr firstRow="1" bandRow="1">
                <a:tableStyleId>{21E4AEA4-8DFA-4A89-87EB-49C32662AFE0}</a:tableStyleId>
              </a:tblPr>
              <a:tblGrid>
                <a:gridCol w="1959122">
                  <a:extLst>
                    <a:ext uri="{9D8B030D-6E8A-4147-A177-3AD203B41FA5}">
                      <a16:colId xmlns:a16="http://schemas.microsoft.com/office/drawing/2014/main" val="2561669250"/>
                    </a:ext>
                  </a:extLst>
                </a:gridCol>
                <a:gridCol w="2921827">
                  <a:extLst>
                    <a:ext uri="{9D8B030D-6E8A-4147-A177-3AD203B41FA5}">
                      <a16:colId xmlns:a16="http://schemas.microsoft.com/office/drawing/2014/main" val="4279342362"/>
                    </a:ext>
                  </a:extLst>
                </a:gridCol>
                <a:gridCol w="2985326">
                  <a:extLst>
                    <a:ext uri="{9D8B030D-6E8A-4147-A177-3AD203B41FA5}">
                      <a16:colId xmlns:a16="http://schemas.microsoft.com/office/drawing/2014/main" val="132319913"/>
                    </a:ext>
                  </a:extLst>
                </a:gridCol>
                <a:gridCol w="2948474">
                  <a:extLst>
                    <a:ext uri="{9D8B030D-6E8A-4147-A177-3AD203B41FA5}">
                      <a16:colId xmlns:a16="http://schemas.microsoft.com/office/drawing/2014/main" val="3520802526"/>
                    </a:ext>
                  </a:extLst>
                </a:gridCol>
              </a:tblGrid>
              <a:tr h="370840">
                <a:tc>
                  <a:txBody>
                    <a:bodyPr/>
                    <a:lstStyle/>
                    <a:p>
                      <a:pPr algn="ctr"/>
                      <a:endParaRPr lang="en-US" dirty="0"/>
                    </a:p>
                  </a:txBody>
                  <a:tcPr/>
                </a:tc>
                <a:tc>
                  <a:txBody>
                    <a:bodyPr/>
                    <a:lstStyle/>
                    <a:p>
                      <a:pPr algn="ctr"/>
                      <a:r>
                        <a:rPr lang="en-US" dirty="0"/>
                        <a:t>Mean Initial Temperature/</a:t>
                      </a:r>
                      <a:r>
                        <a:rPr lang="zh-CN" altLang="en-US" sz="1800" dirty="0"/>
                        <a:t>℃</a:t>
                      </a:r>
                      <a:endParaRPr lang="en-US" dirty="0"/>
                    </a:p>
                  </a:txBody>
                  <a:tcPr/>
                </a:tc>
                <a:tc>
                  <a:txBody>
                    <a:bodyPr/>
                    <a:lstStyle/>
                    <a:p>
                      <a:pPr algn="ctr"/>
                      <a:r>
                        <a:rPr lang="en-US" dirty="0"/>
                        <a:t>Mean 2 min. Temperature/</a:t>
                      </a:r>
                      <a:r>
                        <a:rPr lang="zh-CN" altLang="en-US" sz="1800" dirty="0"/>
                        <a:t>℃</a:t>
                      </a:r>
                      <a:endParaRPr lang="en-US" dirty="0"/>
                    </a:p>
                  </a:txBody>
                  <a:tcPr/>
                </a:tc>
                <a:tc>
                  <a:txBody>
                    <a:bodyPr/>
                    <a:lstStyle/>
                    <a:p>
                      <a:pPr algn="ctr"/>
                      <a:r>
                        <a:rPr lang="en-US" dirty="0"/>
                        <a:t>Mean temperature rise/</a:t>
                      </a:r>
                      <a:r>
                        <a:rPr lang="zh-CN" altLang="en-US" sz="1800" dirty="0"/>
                        <a:t>℃</a:t>
                      </a:r>
                      <a:endParaRPr lang="en-US" dirty="0"/>
                    </a:p>
                  </a:txBody>
                  <a:tcPr/>
                </a:tc>
                <a:extLst>
                  <a:ext uri="{0D108BD9-81ED-4DB2-BD59-A6C34878D82A}">
                    <a16:rowId xmlns:a16="http://schemas.microsoft.com/office/drawing/2014/main" val="1140504004"/>
                  </a:ext>
                </a:extLst>
              </a:tr>
              <a:tr h="370840">
                <a:tc>
                  <a:txBody>
                    <a:bodyPr/>
                    <a:lstStyle/>
                    <a:p>
                      <a:pPr algn="ctr"/>
                      <a:r>
                        <a:rPr lang="en-US" dirty="0"/>
                        <a:t>Outer surface</a:t>
                      </a:r>
                    </a:p>
                  </a:txBody>
                  <a:tcPr/>
                </a:tc>
                <a:tc>
                  <a:txBody>
                    <a:bodyPr/>
                    <a:lstStyle/>
                    <a:p>
                      <a:pPr algn="ctr"/>
                      <a:r>
                        <a:rPr lang="en-US" dirty="0"/>
                        <a:t>-29.98</a:t>
                      </a:r>
                    </a:p>
                  </a:txBody>
                  <a:tcPr/>
                </a:tc>
                <a:tc>
                  <a:txBody>
                    <a:bodyPr/>
                    <a:lstStyle/>
                    <a:p>
                      <a:pPr algn="ctr"/>
                      <a:r>
                        <a:rPr lang="en-US" dirty="0"/>
                        <a:t>-3.05</a:t>
                      </a:r>
                    </a:p>
                  </a:txBody>
                  <a:tcPr/>
                </a:tc>
                <a:tc>
                  <a:txBody>
                    <a:bodyPr/>
                    <a:lstStyle/>
                    <a:p>
                      <a:pPr algn="ctr"/>
                      <a:r>
                        <a:rPr lang="en-US" dirty="0"/>
                        <a:t>26.93</a:t>
                      </a:r>
                    </a:p>
                  </a:txBody>
                  <a:tcPr/>
                </a:tc>
                <a:extLst>
                  <a:ext uri="{0D108BD9-81ED-4DB2-BD59-A6C34878D82A}">
                    <a16:rowId xmlns:a16="http://schemas.microsoft.com/office/drawing/2014/main" val="3041090744"/>
                  </a:ext>
                </a:extLst>
              </a:tr>
              <a:tr h="370840">
                <a:tc>
                  <a:txBody>
                    <a:bodyPr/>
                    <a:lstStyle/>
                    <a:p>
                      <a:pPr algn="ctr"/>
                      <a:r>
                        <a:rPr lang="en-US" dirty="0"/>
                        <a:t>Inner surface</a:t>
                      </a:r>
                    </a:p>
                  </a:txBody>
                  <a:tcPr/>
                </a:tc>
                <a:tc>
                  <a:txBody>
                    <a:bodyPr/>
                    <a:lstStyle/>
                    <a:p>
                      <a:pPr algn="ctr" fontAlgn="b"/>
                      <a:r>
                        <a:rPr lang="en-US" sz="1800" kern="1200" dirty="0">
                          <a:solidFill>
                            <a:schemeClr val="dk1"/>
                          </a:solidFill>
                          <a:latin typeface="+mn-lt"/>
                          <a:ea typeface="+mn-ea"/>
                          <a:cs typeface="+mn-cs"/>
                        </a:rPr>
                        <a:t>-30.49</a:t>
                      </a:r>
                    </a:p>
                  </a:txBody>
                  <a:tcPr marL="9525" marR="9525" marT="9525" marB="0" anchor="b"/>
                </a:tc>
                <a:tc>
                  <a:txBody>
                    <a:bodyPr/>
                    <a:lstStyle/>
                    <a:p>
                      <a:pPr algn="ctr" fontAlgn="b"/>
                      <a:r>
                        <a:rPr lang="en-US" sz="1800" kern="1200" dirty="0">
                          <a:solidFill>
                            <a:schemeClr val="dk1"/>
                          </a:solidFill>
                          <a:latin typeface="+mn-lt"/>
                          <a:ea typeface="+mn-ea"/>
                          <a:cs typeface="+mn-cs"/>
                        </a:rPr>
                        <a:t>-17.73</a:t>
                      </a:r>
                    </a:p>
                  </a:txBody>
                  <a:tcPr marL="9525" marR="9525" marT="9525" marB="0" anchor="b"/>
                </a:tc>
                <a:tc>
                  <a:txBody>
                    <a:bodyPr/>
                    <a:lstStyle/>
                    <a:p>
                      <a:pPr algn="ctr" fontAlgn="b"/>
                      <a:r>
                        <a:rPr lang="en-US" sz="1800" kern="1200" dirty="0">
                          <a:solidFill>
                            <a:schemeClr val="dk1"/>
                          </a:solidFill>
                          <a:latin typeface="+mn-lt"/>
                          <a:ea typeface="+mn-ea"/>
                          <a:cs typeface="+mn-cs"/>
                        </a:rPr>
                        <a:t>12.77</a:t>
                      </a:r>
                    </a:p>
                  </a:txBody>
                  <a:tcPr marL="9525" marR="9525" marT="9525" marB="0" anchor="b"/>
                </a:tc>
                <a:extLst>
                  <a:ext uri="{0D108BD9-81ED-4DB2-BD59-A6C34878D82A}">
                    <a16:rowId xmlns:a16="http://schemas.microsoft.com/office/drawing/2014/main" val="2724597629"/>
                  </a:ext>
                </a:extLst>
              </a:tr>
              <a:tr h="370840">
                <a:tc rowSpan="2">
                  <a:txBody>
                    <a:bodyPr/>
                    <a:lstStyle/>
                    <a:p>
                      <a:pPr algn="ctr"/>
                      <a:r>
                        <a:rPr lang="en-US" dirty="0"/>
                        <a:t>DAB center</a:t>
                      </a:r>
                    </a:p>
                  </a:txBody>
                  <a:tcPr/>
                </a:tc>
                <a:tc>
                  <a:txBody>
                    <a:bodyPr/>
                    <a:lstStyle/>
                    <a:p>
                      <a:pPr algn="l"/>
                      <a:r>
                        <a:rPr lang="en-US" dirty="0"/>
                        <a:t>TC:           -30.60</a:t>
                      </a:r>
                    </a:p>
                  </a:txBody>
                  <a:tcPr/>
                </a:tc>
                <a:tc>
                  <a:txBody>
                    <a:bodyPr/>
                    <a:lstStyle/>
                    <a:p>
                      <a:pPr algn="ctr"/>
                      <a:r>
                        <a:rPr lang="en-US" dirty="0"/>
                        <a:t>-30.03</a:t>
                      </a:r>
                    </a:p>
                  </a:txBody>
                  <a:tcPr/>
                </a:tc>
                <a:tc>
                  <a:txBody>
                    <a:bodyPr/>
                    <a:lstStyle/>
                    <a:p>
                      <a:pPr algn="ctr"/>
                      <a:r>
                        <a:rPr lang="en-US" dirty="0"/>
                        <a:t>0.57</a:t>
                      </a:r>
                    </a:p>
                  </a:txBody>
                  <a:tcPr/>
                </a:tc>
                <a:extLst>
                  <a:ext uri="{0D108BD9-81ED-4DB2-BD59-A6C34878D82A}">
                    <a16:rowId xmlns:a16="http://schemas.microsoft.com/office/drawing/2014/main" val="4277020391"/>
                  </a:ext>
                </a:extLst>
              </a:tr>
              <a:tr h="370840">
                <a:tc vMerge="1">
                  <a:txBody>
                    <a:bodyPr/>
                    <a:lstStyle/>
                    <a:p>
                      <a:endParaRPr lang="en-US" dirty="0"/>
                    </a:p>
                  </a:txBody>
                  <a:tcPr/>
                </a:tc>
                <a:tc>
                  <a:txBody>
                    <a:bodyPr/>
                    <a:lstStyle/>
                    <a:p>
                      <a:pPr algn="l"/>
                      <a:r>
                        <a:rPr lang="en-US" dirty="0"/>
                        <a:t>TR:           -33.77</a:t>
                      </a:r>
                    </a:p>
                  </a:txBody>
                  <a:tcPr/>
                </a:tc>
                <a:tc>
                  <a:txBody>
                    <a:bodyPr/>
                    <a:lstStyle/>
                    <a:p>
                      <a:pPr algn="ctr"/>
                      <a:r>
                        <a:rPr lang="en-US" dirty="0"/>
                        <a:t>-33.12</a:t>
                      </a:r>
                    </a:p>
                  </a:txBody>
                  <a:tcPr/>
                </a:tc>
                <a:tc>
                  <a:txBody>
                    <a:bodyPr/>
                    <a:lstStyle/>
                    <a:p>
                      <a:pPr algn="ctr"/>
                      <a:r>
                        <a:rPr lang="en-US" dirty="0"/>
                        <a:t>0.65</a:t>
                      </a:r>
                    </a:p>
                  </a:txBody>
                  <a:tcPr/>
                </a:tc>
                <a:extLst>
                  <a:ext uri="{0D108BD9-81ED-4DB2-BD59-A6C34878D82A}">
                    <a16:rowId xmlns:a16="http://schemas.microsoft.com/office/drawing/2014/main" val="1277925379"/>
                  </a:ext>
                </a:extLst>
              </a:tr>
            </a:tbl>
          </a:graphicData>
        </a:graphic>
      </p:graphicFrame>
      <p:sp>
        <p:nvSpPr>
          <p:cNvPr id="7" name="TextBox 6">
            <a:extLst>
              <a:ext uri="{FF2B5EF4-FFF2-40B4-BE49-F238E27FC236}">
                <a16:creationId xmlns:a16="http://schemas.microsoft.com/office/drawing/2014/main" id="{8E916313-4B12-4D16-9A98-4A7B7F090790}"/>
              </a:ext>
            </a:extLst>
          </p:cNvPr>
          <p:cNvSpPr txBox="1"/>
          <p:nvPr/>
        </p:nvSpPr>
        <p:spPr>
          <a:xfrm>
            <a:off x="798754" y="5397160"/>
            <a:ext cx="6084157"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N</a:t>
            </a:r>
            <a:r>
              <a:rPr lang="en-US" altLang="zh-CN" sz="2000" dirty="0">
                <a:solidFill>
                  <a:schemeClr val="tx1">
                    <a:lumMod val="50000"/>
                  </a:schemeClr>
                </a:solidFill>
              </a:rPr>
              <a:t>ote</a:t>
            </a:r>
            <a:r>
              <a:rPr lang="zh-CN" altLang="en-US" sz="2000" dirty="0">
                <a:solidFill>
                  <a:schemeClr val="tx1">
                    <a:lumMod val="50000"/>
                  </a:schemeClr>
                </a:solidFill>
              </a:rPr>
              <a:t>：</a:t>
            </a:r>
            <a:r>
              <a:rPr lang="en-US" altLang="zh-CN" sz="2000" dirty="0">
                <a:solidFill>
                  <a:schemeClr val="tx1">
                    <a:lumMod val="50000"/>
                  </a:schemeClr>
                </a:solidFill>
              </a:rPr>
              <a:t>TC-Thermal couple</a:t>
            </a:r>
            <a:r>
              <a:rPr lang="zh-CN" altLang="en-US" sz="2000" dirty="0">
                <a:solidFill>
                  <a:schemeClr val="tx1">
                    <a:lumMod val="50000"/>
                  </a:schemeClr>
                </a:solidFill>
              </a:rPr>
              <a:t>，</a:t>
            </a:r>
            <a:r>
              <a:rPr lang="en-US" altLang="zh-CN" sz="2000" dirty="0">
                <a:solidFill>
                  <a:schemeClr val="tx1">
                    <a:lumMod val="50000"/>
                  </a:schemeClr>
                </a:solidFill>
              </a:rPr>
              <a:t>TR: Thermal Resistance</a:t>
            </a:r>
            <a:endParaRPr lang="en-US" sz="2000" dirty="0">
              <a:solidFill>
                <a:schemeClr val="tx1">
                  <a:lumMod val="50000"/>
                </a:schemeClr>
              </a:solidFill>
            </a:endParaRPr>
          </a:p>
        </p:txBody>
      </p:sp>
    </p:spTree>
    <p:extLst>
      <p:ext uri="{BB962C8B-B14F-4D97-AF65-F5344CB8AC3E}">
        <p14:creationId xmlns:p14="http://schemas.microsoft.com/office/powerpoint/2010/main" val="3187778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7D64-2A1B-4D3B-8F45-4F2B82649D9E}"/>
              </a:ext>
            </a:extLst>
          </p:cNvPr>
          <p:cNvSpPr>
            <a:spLocks noGrp="1"/>
          </p:cNvSpPr>
          <p:nvPr>
            <p:ph type="title"/>
          </p:nvPr>
        </p:nvSpPr>
        <p:spPr/>
        <p:txBody>
          <a:bodyPr/>
          <a:lstStyle/>
          <a:p>
            <a:r>
              <a:rPr lang="en-US" dirty="0"/>
              <a:t>Result &amp; analysis -- 85</a:t>
            </a:r>
            <a:r>
              <a:rPr lang="zh-CN" altLang="en-US" dirty="0"/>
              <a:t>℃</a:t>
            </a:r>
            <a:endParaRPr lang="en-US" dirty="0"/>
          </a:p>
        </p:txBody>
      </p:sp>
      <p:sp>
        <p:nvSpPr>
          <p:cNvPr id="4" name="Date Placeholder 3">
            <a:extLst>
              <a:ext uri="{FF2B5EF4-FFF2-40B4-BE49-F238E27FC236}">
                <a16:creationId xmlns:a16="http://schemas.microsoft.com/office/drawing/2014/main" id="{4973598A-6D1B-4FFE-B059-7ECBED3BB666}"/>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134C1374-360C-4941-A761-6D24D1F1BCF4}"/>
              </a:ext>
            </a:extLst>
          </p:cNvPr>
          <p:cNvSpPr>
            <a:spLocks noGrp="1"/>
          </p:cNvSpPr>
          <p:nvPr>
            <p:ph type="ftr" sz="quarter" idx="11"/>
          </p:nvPr>
        </p:nvSpPr>
        <p:spPr/>
        <p:txBody>
          <a:bodyPr/>
          <a:lstStyle/>
          <a:p>
            <a:r>
              <a:rPr lang="en-US" noProof="0" dirty="0"/>
              <a:t>Name of presentation</a:t>
            </a:r>
          </a:p>
        </p:txBody>
      </p:sp>
      <p:sp>
        <p:nvSpPr>
          <p:cNvPr id="6" name="Slide Number Placeholder 5">
            <a:extLst>
              <a:ext uri="{FF2B5EF4-FFF2-40B4-BE49-F238E27FC236}">
                <a16:creationId xmlns:a16="http://schemas.microsoft.com/office/drawing/2014/main" id="{3D6E2B16-2005-45BF-85AE-07183BFD12F8}"/>
              </a:ext>
            </a:extLst>
          </p:cNvPr>
          <p:cNvSpPr>
            <a:spLocks noGrp="1"/>
          </p:cNvSpPr>
          <p:nvPr>
            <p:ph type="sldNum" sz="quarter" idx="12"/>
          </p:nvPr>
        </p:nvSpPr>
        <p:spPr/>
        <p:txBody>
          <a:bodyPr/>
          <a:lstStyle/>
          <a:p>
            <a:fld id="{7E74F4B1-9ADB-4B50-83D6-797B7B30BEA4}" type="slidenum">
              <a:rPr lang="en-US" noProof="0" smtClean="0"/>
              <a:t>22</a:t>
            </a:fld>
            <a:endParaRPr lang="en-US" noProof="0" dirty="0"/>
          </a:p>
        </p:txBody>
      </p:sp>
      <p:graphicFrame>
        <p:nvGraphicFramePr>
          <p:cNvPr id="12" name="Chart 11">
            <a:extLst>
              <a:ext uri="{FF2B5EF4-FFF2-40B4-BE49-F238E27FC236}">
                <a16:creationId xmlns:a16="http://schemas.microsoft.com/office/drawing/2014/main" id="{1A63342E-360B-46C2-A4FA-30A27F062D15}"/>
              </a:ext>
            </a:extLst>
          </p:cNvPr>
          <p:cNvGraphicFramePr>
            <a:graphicFrameLocks/>
          </p:cNvGraphicFramePr>
          <p:nvPr>
            <p:extLst>
              <p:ext uri="{D42A27DB-BD31-4B8C-83A1-F6EECF244321}">
                <p14:modId xmlns:p14="http://schemas.microsoft.com/office/powerpoint/2010/main" val="1870770439"/>
              </p:ext>
            </p:extLst>
          </p:nvPr>
        </p:nvGraphicFramePr>
        <p:xfrm>
          <a:off x="550863" y="1917901"/>
          <a:ext cx="11178000" cy="4139999"/>
        </p:xfrm>
        <a:graphic>
          <a:graphicData uri="http://schemas.openxmlformats.org/drawingml/2006/chart">
            <c:chart xmlns:c="http://schemas.openxmlformats.org/drawingml/2006/chart" xmlns:r="http://schemas.openxmlformats.org/officeDocument/2006/relationships" r:id="rId2"/>
          </a:graphicData>
        </a:graphic>
      </p:graphicFrame>
      <p:grpSp>
        <p:nvGrpSpPr>
          <p:cNvPr id="13" name="Group 12">
            <a:extLst>
              <a:ext uri="{FF2B5EF4-FFF2-40B4-BE49-F238E27FC236}">
                <a16:creationId xmlns:a16="http://schemas.microsoft.com/office/drawing/2014/main" id="{1F1CEF25-6051-49E3-8B42-F379EE501FDB}"/>
              </a:ext>
            </a:extLst>
          </p:cNvPr>
          <p:cNvGrpSpPr/>
          <p:nvPr/>
        </p:nvGrpSpPr>
        <p:grpSpPr>
          <a:xfrm>
            <a:off x="3461576" y="6154301"/>
            <a:ext cx="5268848" cy="277375"/>
            <a:chOff x="7259216" y="998734"/>
            <a:chExt cx="5268848" cy="277375"/>
          </a:xfrm>
        </p:grpSpPr>
        <p:sp>
          <p:nvSpPr>
            <p:cNvPr id="14" name="Rectangle 13">
              <a:extLst>
                <a:ext uri="{FF2B5EF4-FFF2-40B4-BE49-F238E27FC236}">
                  <a16:creationId xmlns:a16="http://schemas.microsoft.com/office/drawing/2014/main" id="{BB85E88B-06F2-48B6-917A-A706BFCA03D5}"/>
                </a:ext>
              </a:extLst>
            </p:cNvPr>
            <p:cNvSpPr/>
            <p:nvPr/>
          </p:nvSpPr>
          <p:spPr>
            <a:xfrm>
              <a:off x="11335002" y="998734"/>
              <a:ext cx="494523" cy="167950"/>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5" name="Rectangle 14">
              <a:extLst>
                <a:ext uri="{FF2B5EF4-FFF2-40B4-BE49-F238E27FC236}">
                  <a16:creationId xmlns:a16="http://schemas.microsoft.com/office/drawing/2014/main" id="{CD9E6D6E-DF56-4557-9BED-2B547765AF7A}"/>
                </a:ext>
              </a:extLst>
            </p:cNvPr>
            <p:cNvSpPr/>
            <p:nvPr/>
          </p:nvSpPr>
          <p:spPr>
            <a:xfrm>
              <a:off x="7259216" y="998734"/>
              <a:ext cx="494523" cy="167950"/>
            </a:xfrm>
            <a:prstGeom prst="rect">
              <a:avLst/>
            </a:prstGeom>
            <a:solidFill>
              <a:srgbClr val="7223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6" name="Rectangle 15">
              <a:extLst>
                <a:ext uri="{FF2B5EF4-FFF2-40B4-BE49-F238E27FC236}">
                  <a16:creationId xmlns:a16="http://schemas.microsoft.com/office/drawing/2014/main" id="{E4D5F3C9-72CB-409C-8A49-9D59D1A73095}"/>
                </a:ext>
              </a:extLst>
            </p:cNvPr>
            <p:cNvSpPr/>
            <p:nvPr/>
          </p:nvSpPr>
          <p:spPr>
            <a:xfrm>
              <a:off x="8608430" y="998734"/>
              <a:ext cx="494523" cy="167950"/>
            </a:xfrm>
            <a:prstGeom prst="rect">
              <a:avLst/>
            </a:prstGeom>
            <a:solidFill>
              <a:srgbClr val="FBBB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7" name="Rectangle 16">
              <a:extLst>
                <a:ext uri="{FF2B5EF4-FFF2-40B4-BE49-F238E27FC236}">
                  <a16:creationId xmlns:a16="http://schemas.microsoft.com/office/drawing/2014/main" id="{08C47582-6B11-401A-AB11-A57D0398EAA3}"/>
                </a:ext>
              </a:extLst>
            </p:cNvPr>
            <p:cNvSpPr/>
            <p:nvPr/>
          </p:nvSpPr>
          <p:spPr>
            <a:xfrm>
              <a:off x="9887112" y="998734"/>
              <a:ext cx="494523" cy="167950"/>
            </a:xfrm>
            <a:prstGeom prst="rect">
              <a:avLst/>
            </a:prstGeom>
            <a:solidFill>
              <a:srgbClr val="005F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18" name="TextBox 17">
              <a:extLst>
                <a:ext uri="{FF2B5EF4-FFF2-40B4-BE49-F238E27FC236}">
                  <a16:creationId xmlns:a16="http://schemas.microsoft.com/office/drawing/2014/main" id="{F94E38F8-90D8-4BA5-A3C1-73D0DBC5202D}"/>
                </a:ext>
              </a:extLst>
            </p:cNvPr>
            <p:cNvSpPr txBox="1"/>
            <p:nvPr/>
          </p:nvSpPr>
          <p:spPr>
            <a:xfrm>
              <a:off x="7940350" y="998734"/>
              <a:ext cx="481469"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KC-2</a:t>
              </a:r>
            </a:p>
          </p:txBody>
        </p:sp>
        <p:sp>
          <p:nvSpPr>
            <p:cNvPr id="19" name="TextBox 18">
              <a:extLst>
                <a:ext uri="{FF2B5EF4-FFF2-40B4-BE49-F238E27FC236}">
                  <a16:creationId xmlns:a16="http://schemas.microsoft.com/office/drawing/2014/main" id="{B8A5F3B8-678B-4117-B0E6-BD43B4389798}"/>
                </a:ext>
              </a:extLst>
            </p:cNvPr>
            <p:cNvSpPr txBox="1"/>
            <p:nvPr/>
          </p:nvSpPr>
          <p:spPr>
            <a:xfrm>
              <a:off x="9289565" y="998734"/>
              <a:ext cx="410937"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G95</a:t>
              </a:r>
            </a:p>
          </p:txBody>
        </p:sp>
        <p:sp>
          <p:nvSpPr>
            <p:cNvPr id="20" name="TextBox 19">
              <a:extLst>
                <a:ext uri="{FF2B5EF4-FFF2-40B4-BE49-F238E27FC236}">
                  <a16:creationId xmlns:a16="http://schemas.microsoft.com/office/drawing/2014/main" id="{4184EA24-2E1B-4C93-B3A4-73E808833533}"/>
                </a:ext>
              </a:extLst>
            </p:cNvPr>
            <p:cNvSpPr txBox="1"/>
            <p:nvPr/>
          </p:nvSpPr>
          <p:spPr>
            <a:xfrm>
              <a:off x="10568248" y="998734"/>
              <a:ext cx="577137"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P3011</a:t>
              </a:r>
            </a:p>
          </p:txBody>
        </p:sp>
        <p:sp>
          <p:nvSpPr>
            <p:cNvPr id="21" name="TextBox 20">
              <a:extLst>
                <a:ext uri="{FF2B5EF4-FFF2-40B4-BE49-F238E27FC236}">
                  <a16:creationId xmlns:a16="http://schemas.microsoft.com/office/drawing/2014/main" id="{830E17F2-ED7A-4F0F-B0F1-851091DCB3DE}"/>
                </a:ext>
              </a:extLst>
            </p:cNvPr>
            <p:cNvSpPr txBox="1"/>
            <p:nvPr/>
          </p:nvSpPr>
          <p:spPr>
            <a:xfrm>
              <a:off x="12016138" y="998734"/>
              <a:ext cx="511926" cy="277375"/>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SX12</a:t>
              </a:r>
            </a:p>
          </p:txBody>
        </p:sp>
      </p:grpSp>
      <p:grpSp>
        <p:nvGrpSpPr>
          <p:cNvPr id="22" name="Group 21">
            <a:extLst>
              <a:ext uri="{FF2B5EF4-FFF2-40B4-BE49-F238E27FC236}">
                <a16:creationId xmlns:a16="http://schemas.microsoft.com/office/drawing/2014/main" id="{4E2AE524-8C9D-4E38-B0AF-3EB33F36AA4F}"/>
              </a:ext>
            </a:extLst>
          </p:cNvPr>
          <p:cNvGrpSpPr/>
          <p:nvPr/>
        </p:nvGrpSpPr>
        <p:grpSpPr>
          <a:xfrm>
            <a:off x="6139333" y="3600105"/>
            <a:ext cx="3798850" cy="1763122"/>
            <a:chOff x="1075046" y="2099949"/>
            <a:chExt cx="9412090" cy="4368338"/>
          </a:xfrm>
        </p:grpSpPr>
        <p:pic>
          <p:nvPicPr>
            <p:cNvPr id="23" name="Picture 22">
              <a:extLst>
                <a:ext uri="{FF2B5EF4-FFF2-40B4-BE49-F238E27FC236}">
                  <a16:creationId xmlns:a16="http://schemas.microsoft.com/office/drawing/2014/main" id="{E98C939B-6211-4375-96FB-6B133F4061FC}"/>
                </a:ext>
              </a:extLst>
            </p:cNvPr>
            <p:cNvPicPr>
              <a:picLocks noChangeAspect="1"/>
            </p:cNvPicPr>
            <p:nvPr/>
          </p:nvPicPr>
          <p:blipFill>
            <a:blip r:embed="rId3"/>
            <a:stretch>
              <a:fillRect/>
            </a:stretch>
          </p:blipFill>
          <p:spPr>
            <a:xfrm>
              <a:off x="1075046" y="2099949"/>
              <a:ext cx="9412090" cy="3681110"/>
            </a:xfrm>
            <a:prstGeom prst="rect">
              <a:avLst/>
            </a:prstGeom>
          </p:spPr>
        </p:pic>
        <p:grpSp>
          <p:nvGrpSpPr>
            <p:cNvPr id="24" name="Group 23">
              <a:extLst>
                <a:ext uri="{FF2B5EF4-FFF2-40B4-BE49-F238E27FC236}">
                  <a16:creationId xmlns:a16="http://schemas.microsoft.com/office/drawing/2014/main" id="{AAC37623-7BB0-4F32-9C43-37C62ABED9EF}"/>
                </a:ext>
              </a:extLst>
            </p:cNvPr>
            <p:cNvGrpSpPr/>
            <p:nvPr/>
          </p:nvGrpSpPr>
          <p:grpSpPr>
            <a:xfrm>
              <a:off x="1586204" y="5781059"/>
              <a:ext cx="8834114" cy="687228"/>
              <a:chOff x="1726163" y="5324899"/>
              <a:chExt cx="8834114" cy="687228"/>
            </a:xfrm>
          </p:grpSpPr>
          <p:sp>
            <p:nvSpPr>
              <p:cNvPr id="25" name="TextBox 24">
                <a:extLst>
                  <a:ext uri="{FF2B5EF4-FFF2-40B4-BE49-F238E27FC236}">
                    <a16:creationId xmlns:a16="http://schemas.microsoft.com/office/drawing/2014/main" id="{83259904-1F52-4412-BF3A-1E75B861573D}"/>
                  </a:ext>
                </a:extLst>
              </p:cNvPr>
              <p:cNvSpPr txBox="1"/>
              <p:nvPr/>
            </p:nvSpPr>
            <p:spPr>
              <a:xfrm>
                <a:off x="1726163" y="5324899"/>
                <a:ext cx="1268356" cy="68722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SX12</a:t>
                </a:r>
              </a:p>
            </p:txBody>
          </p:sp>
          <p:sp>
            <p:nvSpPr>
              <p:cNvPr id="26" name="TextBox 25">
                <a:extLst>
                  <a:ext uri="{FF2B5EF4-FFF2-40B4-BE49-F238E27FC236}">
                    <a16:creationId xmlns:a16="http://schemas.microsoft.com/office/drawing/2014/main" id="{C504E9C9-0D36-425D-A6B4-C1E948DA33B2}"/>
                  </a:ext>
                </a:extLst>
              </p:cNvPr>
              <p:cNvSpPr txBox="1"/>
              <p:nvPr/>
            </p:nvSpPr>
            <p:spPr>
              <a:xfrm>
                <a:off x="4446384" y="5324899"/>
                <a:ext cx="1192895" cy="68722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KC-2</a:t>
                </a:r>
              </a:p>
            </p:txBody>
          </p:sp>
          <p:sp>
            <p:nvSpPr>
              <p:cNvPr id="27" name="TextBox 26">
                <a:extLst>
                  <a:ext uri="{FF2B5EF4-FFF2-40B4-BE49-F238E27FC236}">
                    <a16:creationId xmlns:a16="http://schemas.microsoft.com/office/drawing/2014/main" id="{FF230ECE-77D2-4255-B519-AEB89F592B4D}"/>
                  </a:ext>
                </a:extLst>
              </p:cNvPr>
              <p:cNvSpPr txBox="1"/>
              <p:nvPr/>
            </p:nvSpPr>
            <p:spPr>
              <a:xfrm>
                <a:off x="9130353" y="5324899"/>
                <a:ext cx="1429924" cy="68722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P3011</a:t>
                </a:r>
              </a:p>
            </p:txBody>
          </p:sp>
          <p:sp>
            <p:nvSpPr>
              <p:cNvPr id="28" name="TextBox 27">
                <a:extLst>
                  <a:ext uri="{FF2B5EF4-FFF2-40B4-BE49-F238E27FC236}">
                    <a16:creationId xmlns:a16="http://schemas.microsoft.com/office/drawing/2014/main" id="{F949F710-461D-4D85-B7DC-F23D0D78C3EC}"/>
                  </a:ext>
                </a:extLst>
              </p:cNvPr>
              <p:cNvSpPr txBox="1"/>
              <p:nvPr/>
            </p:nvSpPr>
            <p:spPr>
              <a:xfrm>
                <a:off x="6909667" y="5324899"/>
                <a:ext cx="1018144" cy="68722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400" dirty="0">
                    <a:solidFill>
                      <a:schemeClr val="tx1">
                        <a:lumMod val="50000"/>
                      </a:schemeClr>
                    </a:solidFill>
                  </a:rPr>
                  <a:t>G95</a:t>
                </a:r>
              </a:p>
            </p:txBody>
          </p:sp>
        </p:grpSp>
      </p:grpSp>
      <p:sp>
        <p:nvSpPr>
          <p:cNvPr id="3" name="Rectangle 2">
            <a:extLst>
              <a:ext uri="{FF2B5EF4-FFF2-40B4-BE49-F238E27FC236}">
                <a16:creationId xmlns:a16="http://schemas.microsoft.com/office/drawing/2014/main" id="{575E9A8A-E4CE-4146-BEA1-970E222C82C8}"/>
              </a:ext>
            </a:extLst>
          </p:cNvPr>
          <p:cNvSpPr/>
          <p:nvPr/>
        </p:nvSpPr>
        <p:spPr>
          <a:xfrm>
            <a:off x="4538886" y="5065418"/>
            <a:ext cx="867746" cy="595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29" name="Rectangle 28">
            <a:extLst>
              <a:ext uri="{FF2B5EF4-FFF2-40B4-BE49-F238E27FC236}">
                <a16:creationId xmlns:a16="http://schemas.microsoft.com/office/drawing/2014/main" id="{1341EB75-BA5C-442B-AD3B-ACA6ABE27C77}"/>
              </a:ext>
            </a:extLst>
          </p:cNvPr>
          <p:cNvSpPr/>
          <p:nvPr/>
        </p:nvSpPr>
        <p:spPr>
          <a:xfrm>
            <a:off x="10386165" y="4926730"/>
            <a:ext cx="867746" cy="5956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2000" dirty="0" err="1">
              <a:solidFill>
                <a:schemeClr val="bg1"/>
              </a:solidFill>
            </a:endParaRPr>
          </a:p>
        </p:txBody>
      </p:sp>
      <p:sp>
        <p:nvSpPr>
          <p:cNvPr id="7" name="TextBox 6">
            <a:extLst>
              <a:ext uri="{FF2B5EF4-FFF2-40B4-BE49-F238E27FC236}">
                <a16:creationId xmlns:a16="http://schemas.microsoft.com/office/drawing/2014/main" id="{C74AB734-8F8E-4E98-99B2-65AB91F12FB6}"/>
              </a:ext>
            </a:extLst>
          </p:cNvPr>
          <p:cNvSpPr txBox="1"/>
          <p:nvPr/>
        </p:nvSpPr>
        <p:spPr>
          <a:xfrm>
            <a:off x="4316152" y="4806428"/>
            <a:ext cx="1284573" cy="20427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900" dirty="0">
                <a:solidFill>
                  <a:schemeClr val="tx1">
                    <a:lumMod val="50000"/>
                  </a:schemeClr>
                </a:solidFill>
              </a:rPr>
              <a:t>TC separate from cover</a:t>
            </a:r>
          </a:p>
        </p:txBody>
      </p:sp>
      <p:sp>
        <p:nvSpPr>
          <p:cNvPr id="30" name="TextBox 29">
            <a:extLst>
              <a:ext uri="{FF2B5EF4-FFF2-40B4-BE49-F238E27FC236}">
                <a16:creationId xmlns:a16="http://schemas.microsoft.com/office/drawing/2014/main" id="{6D6EB1B6-80BC-4B74-9E35-59D4B0B85D46}"/>
              </a:ext>
            </a:extLst>
          </p:cNvPr>
          <p:cNvSpPr txBox="1"/>
          <p:nvPr/>
        </p:nvSpPr>
        <p:spPr>
          <a:xfrm>
            <a:off x="10228637" y="4728190"/>
            <a:ext cx="1284573" cy="204278"/>
          </a:xfrm>
          <a:prstGeom prst="rect">
            <a:avLst/>
          </a:prstGeom>
          <a:noFill/>
        </p:spPr>
        <p:txBody>
          <a:bodyPr wrap="none" lIns="36000" tIns="36000" rIns="36000" bIns="36000" rtlCol="0" anchor="ctr" anchorCtr="0">
            <a:spAutoFit/>
          </a:bodyPr>
          <a:lstStyle/>
          <a:p>
            <a:pPr>
              <a:lnSpc>
                <a:spcPct val="95000"/>
              </a:lnSpc>
              <a:buClr>
                <a:schemeClr val="accent1"/>
              </a:buClr>
            </a:pPr>
            <a:r>
              <a:rPr lang="en-US" sz="900" dirty="0">
                <a:solidFill>
                  <a:schemeClr val="tx1">
                    <a:lumMod val="50000"/>
                  </a:schemeClr>
                </a:solidFill>
              </a:rPr>
              <a:t>TC separate from cover</a:t>
            </a:r>
          </a:p>
        </p:txBody>
      </p:sp>
      <p:cxnSp>
        <p:nvCxnSpPr>
          <p:cNvPr id="31" name="Straight Connector 30">
            <a:extLst>
              <a:ext uri="{FF2B5EF4-FFF2-40B4-BE49-F238E27FC236}">
                <a16:creationId xmlns:a16="http://schemas.microsoft.com/office/drawing/2014/main" id="{6E91A74A-E532-45C8-BFB1-154510F15F21}"/>
              </a:ext>
            </a:extLst>
          </p:cNvPr>
          <p:cNvCxnSpPr/>
          <p:nvPr/>
        </p:nvCxnSpPr>
        <p:spPr>
          <a:xfrm>
            <a:off x="4680161" y="3361098"/>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8">
            <a:extLst>
              <a:ext uri="{FF2B5EF4-FFF2-40B4-BE49-F238E27FC236}">
                <a16:creationId xmlns:a16="http://schemas.microsoft.com/office/drawing/2014/main" id="{5CC0E1DC-6187-4BEE-AB52-203CDEB0F1AA}"/>
              </a:ext>
            </a:extLst>
          </p:cNvPr>
          <p:cNvSpPr txBox="1"/>
          <p:nvPr/>
        </p:nvSpPr>
        <p:spPr>
          <a:xfrm>
            <a:off x="5581987" y="2996007"/>
            <a:ext cx="442997" cy="365091"/>
          </a:xfrm>
          <a:prstGeom prst="rect">
            <a:avLst/>
          </a:prstGeom>
          <a:noFill/>
        </p:spPr>
        <p:txBody>
          <a:bodyPr wrap="none" lIns="36000" tIns="36000" rIns="36000" bIns="360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5000"/>
              </a:lnSpc>
              <a:buClr>
                <a:schemeClr val="accent1"/>
              </a:buClr>
            </a:pPr>
            <a:r>
              <a:rPr lang="en-US" altLang="zh-CN" sz="2000" dirty="0">
                <a:solidFill>
                  <a:srgbClr val="FF0000"/>
                </a:solidFill>
              </a:rPr>
              <a:t>-23</a:t>
            </a:r>
            <a:endParaRPr lang="en-US" sz="2000" dirty="0">
              <a:solidFill>
                <a:srgbClr val="FF0000"/>
              </a:solidFill>
            </a:endParaRPr>
          </a:p>
        </p:txBody>
      </p:sp>
      <p:sp>
        <p:nvSpPr>
          <p:cNvPr id="33" name="TextBox 8">
            <a:extLst>
              <a:ext uri="{FF2B5EF4-FFF2-40B4-BE49-F238E27FC236}">
                <a16:creationId xmlns:a16="http://schemas.microsoft.com/office/drawing/2014/main" id="{499EB7D3-02B0-4D49-9794-B5E6AA7C93E0}"/>
              </a:ext>
            </a:extLst>
          </p:cNvPr>
          <p:cNvSpPr txBox="1"/>
          <p:nvPr/>
        </p:nvSpPr>
        <p:spPr>
          <a:xfrm>
            <a:off x="11309819" y="3063462"/>
            <a:ext cx="442997" cy="365091"/>
          </a:xfrm>
          <a:prstGeom prst="rect">
            <a:avLst/>
          </a:prstGeom>
          <a:noFill/>
        </p:spPr>
        <p:txBody>
          <a:bodyPr wrap="none" lIns="36000" tIns="36000" rIns="36000" bIns="360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5000"/>
              </a:lnSpc>
              <a:buClr>
                <a:schemeClr val="accent1"/>
              </a:buClr>
            </a:pPr>
            <a:r>
              <a:rPr lang="en-US" altLang="zh-CN" sz="2000" dirty="0">
                <a:solidFill>
                  <a:srgbClr val="FF0000"/>
                </a:solidFill>
              </a:rPr>
              <a:t>-21</a:t>
            </a:r>
            <a:endParaRPr lang="en-US" sz="2000" dirty="0">
              <a:solidFill>
                <a:srgbClr val="FF0000"/>
              </a:solidFill>
            </a:endParaRPr>
          </a:p>
        </p:txBody>
      </p:sp>
      <p:cxnSp>
        <p:nvCxnSpPr>
          <p:cNvPr id="34" name="Straight Connector 33">
            <a:extLst>
              <a:ext uri="{FF2B5EF4-FFF2-40B4-BE49-F238E27FC236}">
                <a16:creationId xmlns:a16="http://schemas.microsoft.com/office/drawing/2014/main" id="{452148E9-97BE-4596-A9DD-F03A6832C551}"/>
              </a:ext>
            </a:extLst>
          </p:cNvPr>
          <p:cNvCxnSpPr/>
          <p:nvPr/>
        </p:nvCxnSpPr>
        <p:spPr>
          <a:xfrm>
            <a:off x="10493035" y="3250131"/>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659D6BE-6493-4D17-A28E-B3B5766DB6ED}"/>
              </a:ext>
            </a:extLst>
          </p:cNvPr>
          <p:cNvCxnSpPr/>
          <p:nvPr/>
        </p:nvCxnSpPr>
        <p:spPr>
          <a:xfrm>
            <a:off x="2264229" y="2599097"/>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8">
            <a:extLst>
              <a:ext uri="{FF2B5EF4-FFF2-40B4-BE49-F238E27FC236}">
                <a16:creationId xmlns:a16="http://schemas.microsoft.com/office/drawing/2014/main" id="{A4F02E83-4CA9-4928-934B-31A3C5333D7F}"/>
              </a:ext>
            </a:extLst>
          </p:cNvPr>
          <p:cNvSpPr txBox="1"/>
          <p:nvPr/>
        </p:nvSpPr>
        <p:spPr>
          <a:xfrm>
            <a:off x="1963899" y="2309729"/>
            <a:ext cx="300330" cy="365091"/>
          </a:xfrm>
          <a:prstGeom prst="rect">
            <a:avLst/>
          </a:prstGeom>
          <a:noFill/>
        </p:spPr>
        <p:txBody>
          <a:bodyPr wrap="none" lIns="36000" tIns="36000" rIns="36000" bIns="360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5000"/>
              </a:lnSpc>
              <a:buClr>
                <a:schemeClr val="accent1"/>
              </a:buClr>
            </a:pPr>
            <a:r>
              <a:rPr lang="en-US" altLang="zh-CN" sz="2000" dirty="0">
                <a:solidFill>
                  <a:schemeClr val="accent6">
                    <a:lumMod val="75000"/>
                  </a:schemeClr>
                </a:solidFill>
              </a:rPr>
              <a:t>-9</a:t>
            </a:r>
            <a:endParaRPr lang="en-US" sz="2000" dirty="0">
              <a:solidFill>
                <a:schemeClr val="accent6">
                  <a:lumMod val="75000"/>
                </a:schemeClr>
              </a:solidFill>
            </a:endParaRPr>
          </a:p>
        </p:txBody>
      </p:sp>
      <p:sp>
        <p:nvSpPr>
          <p:cNvPr id="37" name="TextBox 8">
            <a:extLst>
              <a:ext uri="{FF2B5EF4-FFF2-40B4-BE49-F238E27FC236}">
                <a16:creationId xmlns:a16="http://schemas.microsoft.com/office/drawing/2014/main" id="{0EF2FE33-71E9-4639-9F7A-2D86FCE12C09}"/>
              </a:ext>
            </a:extLst>
          </p:cNvPr>
          <p:cNvSpPr txBox="1"/>
          <p:nvPr/>
        </p:nvSpPr>
        <p:spPr>
          <a:xfrm>
            <a:off x="7527858" y="2454335"/>
            <a:ext cx="513529" cy="365091"/>
          </a:xfrm>
          <a:prstGeom prst="rect">
            <a:avLst/>
          </a:prstGeom>
          <a:noFill/>
        </p:spPr>
        <p:txBody>
          <a:bodyPr wrap="none" lIns="36000" tIns="36000" rIns="36000" bIns="360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5000"/>
              </a:lnSpc>
              <a:buClr>
                <a:schemeClr val="accent1"/>
              </a:buClr>
            </a:pPr>
            <a:r>
              <a:rPr lang="en-US" altLang="zh-CN" sz="2000" dirty="0">
                <a:solidFill>
                  <a:schemeClr val="accent6">
                    <a:lumMod val="75000"/>
                  </a:schemeClr>
                </a:solidFill>
              </a:rPr>
              <a:t>-7.5</a:t>
            </a:r>
            <a:endParaRPr lang="en-US" sz="2000" dirty="0">
              <a:solidFill>
                <a:schemeClr val="accent6">
                  <a:lumMod val="75000"/>
                </a:schemeClr>
              </a:solidFill>
            </a:endParaRPr>
          </a:p>
        </p:txBody>
      </p:sp>
      <p:cxnSp>
        <p:nvCxnSpPr>
          <p:cNvPr id="38" name="Straight Connector 37">
            <a:extLst>
              <a:ext uri="{FF2B5EF4-FFF2-40B4-BE49-F238E27FC236}">
                <a16:creationId xmlns:a16="http://schemas.microsoft.com/office/drawing/2014/main" id="{C306FF71-C645-49D9-81C1-1D3B673F9832}"/>
              </a:ext>
            </a:extLst>
          </p:cNvPr>
          <p:cNvCxnSpPr/>
          <p:nvPr/>
        </p:nvCxnSpPr>
        <p:spPr>
          <a:xfrm>
            <a:off x="3517559" y="2309729"/>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8">
            <a:extLst>
              <a:ext uri="{FF2B5EF4-FFF2-40B4-BE49-F238E27FC236}">
                <a16:creationId xmlns:a16="http://schemas.microsoft.com/office/drawing/2014/main" id="{F82DD36C-5B81-4061-B04D-BB9D15168B97}"/>
              </a:ext>
            </a:extLst>
          </p:cNvPr>
          <p:cNvSpPr txBox="1"/>
          <p:nvPr/>
        </p:nvSpPr>
        <p:spPr>
          <a:xfrm>
            <a:off x="4295110" y="2414320"/>
            <a:ext cx="300330" cy="365091"/>
          </a:xfrm>
          <a:prstGeom prst="rect">
            <a:avLst/>
          </a:prstGeom>
          <a:noFill/>
        </p:spPr>
        <p:txBody>
          <a:bodyPr wrap="none" lIns="36000" tIns="36000" rIns="36000" bIns="360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5000"/>
              </a:lnSpc>
              <a:buClr>
                <a:schemeClr val="accent1"/>
              </a:buClr>
            </a:pPr>
            <a:r>
              <a:rPr lang="en-US" altLang="zh-CN" sz="2000" dirty="0">
                <a:solidFill>
                  <a:schemeClr val="accent6">
                    <a:lumMod val="75000"/>
                  </a:schemeClr>
                </a:solidFill>
              </a:rPr>
              <a:t>-7</a:t>
            </a:r>
            <a:endParaRPr lang="en-US" sz="2000" dirty="0">
              <a:solidFill>
                <a:schemeClr val="accent6">
                  <a:lumMod val="75000"/>
                </a:schemeClr>
              </a:solidFill>
            </a:endParaRPr>
          </a:p>
        </p:txBody>
      </p:sp>
      <p:cxnSp>
        <p:nvCxnSpPr>
          <p:cNvPr id="40" name="Straight Connector 39">
            <a:extLst>
              <a:ext uri="{FF2B5EF4-FFF2-40B4-BE49-F238E27FC236}">
                <a16:creationId xmlns:a16="http://schemas.microsoft.com/office/drawing/2014/main" id="{7219AEE2-337D-4E57-8086-40072ACD16E8}"/>
              </a:ext>
            </a:extLst>
          </p:cNvPr>
          <p:cNvCxnSpPr/>
          <p:nvPr/>
        </p:nvCxnSpPr>
        <p:spPr>
          <a:xfrm>
            <a:off x="6961892" y="2403837"/>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8">
            <a:extLst>
              <a:ext uri="{FF2B5EF4-FFF2-40B4-BE49-F238E27FC236}">
                <a16:creationId xmlns:a16="http://schemas.microsoft.com/office/drawing/2014/main" id="{52799263-3D40-4298-A1E7-97624431514E}"/>
              </a:ext>
            </a:extLst>
          </p:cNvPr>
          <p:cNvSpPr txBox="1"/>
          <p:nvPr/>
        </p:nvSpPr>
        <p:spPr>
          <a:xfrm>
            <a:off x="10073448" y="2398920"/>
            <a:ext cx="513529" cy="365091"/>
          </a:xfrm>
          <a:prstGeom prst="rect">
            <a:avLst/>
          </a:prstGeom>
          <a:noFill/>
        </p:spPr>
        <p:txBody>
          <a:bodyPr wrap="none" lIns="36000" tIns="36000" rIns="36000" bIns="360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5000"/>
              </a:lnSpc>
              <a:buClr>
                <a:schemeClr val="accent1"/>
              </a:buClr>
            </a:pPr>
            <a:r>
              <a:rPr lang="en-US" altLang="zh-CN" sz="2000" dirty="0">
                <a:solidFill>
                  <a:schemeClr val="accent6">
                    <a:lumMod val="75000"/>
                  </a:schemeClr>
                </a:solidFill>
              </a:rPr>
              <a:t>-7.5</a:t>
            </a:r>
            <a:endParaRPr lang="en-US" sz="2000" dirty="0">
              <a:solidFill>
                <a:schemeClr val="accent6">
                  <a:lumMod val="75000"/>
                </a:schemeClr>
              </a:solidFill>
            </a:endParaRPr>
          </a:p>
        </p:txBody>
      </p:sp>
      <p:cxnSp>
        <p:nvCxnSpPr>
          <p:cNvPr id="42" name="Straight Connector 41">
            <a:extLst>
              <a:ext uri="{FF2B5EF4-FFF2-40B4-BE49-F238E27FC236}">
                <a16:creationId xmlns:a16="http://schemas.microsoft.com/office/drawing/2014/main" id="{6D4FBB89-1009-4D1E-A5EE-60F87C4956D9}"/>
              </a:ext>
            </a:extLst>
          </p:cNvPr>
          <p:cNvCxnSpPr/>
          <p:nvPr/>
        </p:nvCxnSpPr>
        <p:spPr>
          <a:xfrm>
            <a:off x="8136629" y="2398920"/>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20345C1-7710-455C-AF76-DEB52A3F3208}"/>
              </a:ext>
            </a:extLst>
          </p:cNvPr>
          <p:cNvCxnSpPr/>
          <p:nvPr/>
        </p:nvCxnSpPr>
        <p:spPr>
          <a:xfrm>
            <a:off x="9334077" y="2309729"/>
            <a:ext cx="75577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TextBox 8">
            <a:extLst>
              <a:ext uri="{FF2B5EF4-FFF2-40B4-BE49-F238E27FC236}">
                <a16:creationId xmlns:a16="http://schemas.microsoft.com/office/drawing/2014/main" id="{1F954C41-3682-4012-A910-462043DCEA8E}"/>
              </a:ext>
            </a:extLst>
          </p:cNvPr>
          <p:cNvSpPr txBox="1"/>
          <p:nvPr/>
        </p:nvSpPr>
        <p:spPr>
          <a:xfrm>
            <a:off x="8940894" y="2309729"/>
            <a:ext cx="300330" cy="365091"/>
          </a:xfrm>
          <a:prstGeom prst="rect">
            <a:avLst/>
          </a:prstGeom>
          <a:noFill/>
        </p:spPr>
        <p:txBody>
          <a:bodyPr wrap="none" lIns="36000" tIns="36000" rIns="36000" bIns="360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5000"/>
              </a:lnSpc>
              <a:buClr>
                <a:schemeClr val="accent1"/>
              </a:buClr>
            </a:pPr>
            <a:r>
              <a:rPr lang="en-US" altLang="zh-CN" sz="2000" dirty="0">
                <a:solidFill>
                  <a:schemeClr val="accent6">
                    <a:lumMod val="75000"/>
                  </a:schemeClr>
                </a:solidFill>
              </a:rPr>
              <a:t>-7</a:t>
            </a:r>
            <a:endParaRPr lang="en-US" sz="2000" dirty="0">
              <a:solidFill>
                <a:schemeClr val="accent6">
                  <a:lumMod val="75000"/>
                </a:schemeClr>
              </a:solidFill>
            </a:endParaRPr>
          </a:p>
        </p:txBody>
      </p:sp>
      <p:sp>
        <p:nvSpPr>
          <p:cNvPr id="8" name="TextBox 7">
            <a:extLst>
              <a:ext uri="{FF2B5EF4-FFF2-40B4-BE49-F238E27FC236}">
                <a16:creationId xmlns:a16="http://schemas.microsoft.com/office/drawing/2014/main" id="{CE5EC366-92C1-4F59-8259-A8C51260FEAD}"/>
              </a:ext>
            </a:extLst>
          </p:cNvPr>
          <p:cNvSpPr txBox="1"/>
          <p:nvPr/>
        </p:nvSpPr>
        <p:spPr>
          <a:xfrm>
            <a:off x="1352938" y="1735355"/>
            <a:ext cx="215371"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bg2"/>
                </a:solidFill>
              </a:rPr>
              <a:t>0</a:t>
            </a:r>
          </a:p>
        </p:txBody>
      </p:sp>
      <p:sp>
        <p:nvSpPr>
          <p:cNvPr id="51" name="TextBox 50">
            <a:extLst>
              <a:ext uri="{FF2B5EF4-FFF2-40B4-BE49-F238E27FC236}">
                <a16:creationId xmlns:a16="http://schemas.microsoft.com/office/drawing/2014/main" id="{64931927-D232-4E2B-B701-7F4E384F0759}"/>
              </a:ext>
            </a:extLst>
          </p:cNvPr>
          <p:cNvSpPr txBox="1"/>
          <p:nvPr/>
        </p:nvSpPr>
        <p:spPr>
          <a:xfrm>
            <a:off x="6096000" y="1650267"/>
            <a:ext cx="215371"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bg2"/>
                </a:solidFill>
              </a:rPr>
              <a:t>0</a:t>
            </a:r>
          </a:p>
        </p:txBody>
      </p:sp>
    </p:spTree>
    <p:extLst>
      <p:ext uri="{BB962C8B-B14F-4D97-AF65-F5344CB8AC3E}">
        <p14:creationId xmlns:p14="http://schemas.microsoft.com/office/powerpoint/2010/main" val="3508743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7D5EE-FBC1-4308-8089-FBBD2ED51136}"/>
              </a:ext>
            </a:extLst>
          </p:cNvPr>
          <p:cNvSpPr>
            <a:spLocks noGrp="1"/>
          </p:cNvSpPr>
          <p:nvPr>
            <p:ph type="title"/>
          </p:nvPr>
        </p:nvSpPr>
        <p:spPr/>
        <p:txBody>
          <a:bodyPr/>
          <a:lstStyle/>
          <a:p>
            <a:r>
              <a:rPr lang="en-US" dirty="0"/>
              <a:t>Conclusion</a:t>
            </a:r>
            <a:br>
              <a:rPr lang="en-US" dirty="0"/>
            </a:br>
            <a:r>
              <a:rPr lang="en-US" dirty="0"/>
              <a:t>       </a:t>
            </a:r>
            <a:r>
              <a:rPr lang="en-US" sz="2400" dirty="0"/>
              <a:t>The setting temperature is 85</a:t>
            </a:r>
            <a:r>
              <a:rPr lang="zh-CN" altLang="en-US" sz="2400" dirty="0"/>
              <a:t>℃</a:t>
            </a:r>
            <a:r>
              <a:rPr lang="en-US" altLang="zh-CN" sz="2400" dirty="0"/>
              <a:t>, but actually the initial temperature is about 81</a:t>
            </a:r>
            <a:r>
              <a:rPr lang="zh-CN" altLang="en-US" sz="2400" dirty="0"/>
              <a:t>℃</a:t>
            </a:r>
            <a:r>
              <a:rPr lang="en-US" altLang="zh-CN" sz="2400" dirty="0"/>
              <a:t>, and the mean temperature decrease range from 26.93 to 0.65 from outer to inner.</a:t>
            </a:r>
            <a:endParaRPr lang="en-US" dirty="0"/>
          </a:p>
        </p:txBody>
      </p:sp>
      <p:sp>
        <p:nvSpPr>
          <p:cNvPr id="4" name="Date Placeholder 3">
            <a:extLst>
              <a:ext uri="{FF2B5EF4-FFF2-40B4-BE49-F238E27FC236}">
                <a16:creationId xmlns:a16="http://schemas.microsoft.com/office/drawing/2014/main" id="{DD2C7765-2C4D-482C-9D14-0F545FE7FB6D}"/>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C22BB825-ADFB-44BC-97C4-C259DED031EA}"/>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84D3C597-C30D-48FB-B97F-03C0A3969AEE}"/>
              </a:ext>
            </a:extLst>
          </p:cNvPr>
          <p:cNvSpPr>
            <a:spLocks noGrp="1"/>
          </p:cNvSpPr>
          <p:nvPr>
            <p:ph type="sldNum" sz="quarter" idx="12"/>
          </p:nvPr>
        </p:nvSpPr>
        <p:spPr/>
        <p:txBody>
          <a:bodyPr/>
          <a:lstStyle/>
          <a:p>
            <a:fld id="{7E74F4B1-9ADB-4B50-83D6-797B7B30BEA4}" type="slidenum">
              <a:rPr lang="en-US" noProof="0" smtClean="0"/>
              <a:t>23</a:t>
            </a:fld>
            <a:endParaRPr lang="en-US" noProof="0" dirty="0"/>
          </a:p>
        </p:txBody>
      </p:sp>
      <p:graphicFrame>
        <p:nvGraphicFramePr>
          <p:cNvPr id="9" name="Table 8">
            <a:extLst>
              <a:ext uri="{FF2B5EF4-FFF2-40B4-BE49-F238E27FC236}">
                <a16:creationId xmlns:a16="http://schemas.microsoft.com/office/drawing/2014/main" id="{DFEF709F-AA00-426D-8B28-AFF03E5F870D}"/>
              </a:ext>
            </a:extLst>
          </p:cNvPr>
          <p:cNvGraphicFramePr>
            <a:graphicFrameLocks noGrp="1"/>
          </p:cNvGraphicFramePr>
          <p:nvPr>
            <p:extLst>
              <p:ext uri="{D42A27DB-BD31-4B8C-83A1-F6EECF244321}">
                <p14:modId xmlns:p14="http://schemas.microsoft.com/office/powerpoint/2010/main" val="1521127638"/>
              </p:ext>
            </p:extLst>
          </p:nvPr>
        </p:nvGraphicFramePr>
        <p:xfrm>
          <a:off x="798754" y="2793927"/>
          <a:ext cx="10814749" cy="2123440"/>
        </p:xfrm>
        <a:graphic>
          <a:graphicData uri="http://schemas.openxmlformats.org/drawingml/2006/table">
            <a:tbl>
              <a:tblPr firstRow="1" bandRow="1">
                <a:tableStyleId>{21E4AEA4-8DFA-4A89-87EB-49C32662AFE0}</a:tableStyleId>
              </a:tblPr>
              <a:tblGrid>
                <a:gridCol w="1959122">
                  <a:extLst>
                    <a:ext uri="{9D8B030D-6E8A-4147-A177-3AD203B41FA5}">
                      <a16:colId xmlns:a16="http://schemas.microsoft.com/office/drawing/2014/main" val="2561669250"/>
                    </a:ext>
                  </a:extLst>
                </a:gridCol>
                <a:gridCol w="2921827">
                  <a:extLst>
                    <a:ext uri="{9D8B030D-6E8A-4147-A177-3AD203B41FA5}">
                      <a16:colId xmlns:a16="http://schemas.microsoft.com/office/drawing/2014/main" val="4279342362"/>
                    </a:ext>
                  </a:extLst>
                </a:gridCol>
                <a:gridCol w="2985326">
                  <a:extLst>
                    <a:ext uri="{9D8B030D-6E8A-4147-A177-3AD203B41FA5}">
                      <a16:colId xmlns:a16="http://schemas.microsoft.com/office/drawing/2014/main" val="132319913"/>
                    </a:ext>
                  </a:extLst>
                </a:gridCol>
                <a:gridCol w="2948474">
                  <a:extLst>
                    <a:ext uri="{9D8B030D-6E8A-4147-A177-3AD203B41FA5}">
                      <a16:colId xmlns:a16="http://schemas.microsoft.com/office/drawing/2014/main" val="3520802526"/>
                    </a:ext>
                  </a:extLst>
                </a:gridCol>
              </a:tblGrid>
              <a:tr h="370840">
                <a:tc>
                  <a:txBody>
                    <a:bodyPr/>
                    <a:lstStyle/>
                    <a:p>
                      <a:pPr algn="ctr"/>
                      <a:endParaRPr lang="en-US" dirty="0"/>
                    </a:p>
                  </a:txBody>
                  <a:tcPr/>
                </a:tc>
                <a:tc>
                  <a:txBody>
                    <a:bodyPr/>
                    <a:lstStyle/>
                    <a:p>
                      <a:pPr algn="ctr"/>
                      <a:r>
                        <a:rPr lang="en-US" dirty="0"/>
                        <a:t>Mean Initial Temperature/</a:t>
                      </a:r>
                      <a:r>
                        <a:rPr lang="zh-CN" altLang="en-US" sz="1800" dirty="0"/>
                        <a:t>℃</a:t>
                      </a:r>
                      <a:endParaRPr lang="en-US" dirty="0"/>
                    </a:p>
                  </a:txBody>
                  <a:tcPr/>
                </a:tc>
                <a:tc>
                  <a:txBody>
                    <a:bodyPr/>
                    <a:lstStyle/>
                    <a:p>
                      <a:pPr algn="ctr"/>
                      <a:r>
                        <a:rPr lang="en-US" dirty="0"/>
                        <a:t>Mean 2 min. Temperature/</a:t>
                      </a:r>
                      <a:r>
                        <a:rPr lang="zh-CN" altLang="en-US" sz="1800" dirty="0"/>
                        <a:t>℃</a:t>
                      </a:r>
                      <a:endParaRPr lang="en-US" dirty="0"/>
                    </a:p>
                  </a:txBody>
                  <a:tcPr/>
                </a:tc>
                <a:tc>
                  <a:txBody>
                    <a:bodyPr/>
                    <a:lstStyle/>
                    <a:p>
                      <a:pPr algn="ctr"/>
                      <a:r>
                        <a:rPr lang="en-US" dirty="0"/>
                        <a:t>Mean temperature decrease/</a:t>
                      </a:r>
                      <a:r>
                        <a:rPr lang="zh-CN" altLang="en-US" sz="1800" dirty="0"/>
                        <a:t>℃</a:t>
                      </a:r>
                      <a:endParaRPr lang="en-US" dirty="0"/>
                    </a:p>
                  </a:txBody>
                  <a:tcPr/>
                </a:tc>
                <a:extLst>
                  <a:ext uri="{0D108BD9-81ED-4DB2-BD59-A6C34878D82A}">
                    <a16:rowId xmlns:a16="http://schemas.microsoft.com/office/drawing/2014/main" val="1140504004"/>
                  </a:ext>
                </a:extLst>
              </a:tr>
              <a:tr h="370840">
                <a:tc>
                  <a:txBody>
                    <a:bodyPr/>
                    <a:lstStyle/>
                    <a:p>
                      <a:pPr algn="ctr"/>
                      <a:r>
                        <a:rPr lang="en-US" dirty="0"/>
                        <a:t>Outer surface</a:t>
                      </a:r>
                    </a:p>
                  </a:txBody>
                  <a:tcPr/>
                </a:tc>
                <a:tc>
                  <a:txBody>
                    <a:bodyPr/>
                    <a:lstStyle/>
                    <a:p>
                      <a:pPr algn="ctr"/>
                      <a:r>
                        <a:rPr lang="en-US" dirty="0"/>
                        <a:t>81.75</a:t>
                      </a:r>
                    </a:p>
                  </a:txBody>
                  <a:tcPr/>
                </a:tc>
                <a:tc>
                  <a:txBody>
                    <a:bodyPr/>
                    <a:lstStyle/>
                    <a:p>
                      <a:pPr algn="ctr"/>
                      <a:r>
                        <a:rPr lang="en-US" dirty="0"/>
                        <a:t>59.59</a:t>
                      </a:r>
                    </a:p>
                  </a:txBody>
                  <a:tcPr/>
                </a:tc>
                <a:tc>
                  <a:txBody>
                    <a:bodyPr/>
                    <a:lstStyle/>
                    <a:p>
                      <a:pPr algn="ctr"/>
                      <a:r>
                        <a:rPr lang="en-US" dirty="0"/>
                        <a:t>-22.16</a:t>
                      </a:r>
                    </a:p>
                  </a:txBody>
                  <a:tcPr/>
                </a:tc>
                <a:extLst>
                  <a:ext uri="{0D108BD9-81ED-4DB2-BD59-A6C34878D82A}">
                    <a16:rowId xmlns:a16="http://schemas.microsoft.com/office/drawing/2014/main" val="3041090744"/>
                  </a:ext>
                </a:extLst>
              </a:tr>
              <a:tr h="370840">
                <a:tc>
                  <a:txBody>
                    <a:bodyPr/>
                    <a:lstStyle/>
                    <a:p>
                      <a:pPr algn="ctr"/>
                      <a:r>
                        <a:rPr lang="en-US" dirty="0"/>
                        <a:t>Inner surface</a:t>
                      </a:r>
                    </a:p>
                  </a:txBody>
                  <a:tcPr/>
                </a:tc>
                <a:tc>
                  <a:txBody>
                    <a:bodyPr/>
                    <a:lstStyle/>
                    <a:p>
                      <a:pPr algn="ctr"/>
                      <a:r>
                        <a:rPr lang="en-US" dirty="0"/>
                        <a:t>81.85</a:t>
                      </a:r>
                    </a:p>
                  </a:txBody>
                  <a:tcPr/>
                </a:tc>
                <a:tc>
                  <a:txBody>
                    <a:bodyPr/>
                    <a:lstStyle/>
                    <a:p>
                      <a:pPr algn="ctr"/>
                      <a:r>
                        <a:rPr lang="en-US" dirty="0"/>
                        <a:t>74.06</a:t>
                      </a:r>
                    </a:p>
                  </a:txBody>
                  <a:tcPr/>
                </a:tc>
                <a:tc>
                  <a:txBody>
                    <a:bodyPr/>
                    <a:lstStyle/>
                    <a:p>
                      <a:pPr algn="ctr"/>
                      <a:r>
                        <a:rPr lang="en-US" dirty="0"/>
                        <a:t>-7.78</a:t>
                      </a:r>
                    </a:p>
                  </a:txBody>
                  <a:tcPr/>
                </a:tc>
                <a:extLst>
                  <a:ext uri="{0D108BD9-81ED-4DB2-BD59-A6C34878D82A}">
                    <a16:rowId xmlns:a16="http://schemas.microsoft.com/office/drawing/2014/main" val="2724597629"/>
                  </a:ext>
                </a:extLst>
              </a:tr>
              <a:tr h="370840">
                <a:tc rowSpan="2">
                  <a:txBody>
                    <a:bodyPr/>
                    <a:lstStyle/>
                    <a:p>
                      <a:pPr algn="ctr"/>
                      <a:r>
                        <a:rPr lang="en-US" dirty="0"/>
                        <a:t>DAB center</a:t>
                      </a:r>
                    </a:p>
                  </a:txBody>
                  <a:tcPr/>
                </a:tc>
                <a:tc>
                  <a:txBody>
                    <a:bodyPr/>
                    <a:lstStyle/>
                    <a:p>
                      <a:pPr algn="l"/>
                      <a:r>
                        <a:rPr lang="en-US" dirty="0"/>
                        <a:t>TC:           81.44</a:t>
                      </a:r>
                    </a:p>
                  </a:txBody>
                  <a:tcPr/>
                </a:tc>
                <a:tc>
                  <a:txBody>
                    <a:bodyPr/>
                    <a:lstStyle/>
                    <a:p>
                      <a:pPr algn="ctr"/>
                      <a:r>
                        <a:rPr lang="en-US" dirty="0"/>
                        <a:t>54.00</a:t>
                      </a:r>
                    </a:p>
                  </a:txBody>
                  <a:tcPr/>
                </a:tc>
                <a:tc>
                  <a:txBody>
                    <a:bodyPr/>
                    <a:lstStyle/>
                    <a:p>
                      <a:pPr algn="ctr"/>
                      <a:r>
                        <a:rPr lang="en-US" dirty="0"/>
                        <a:t>-10.36</a:t>
                      </a:r>
                    </a:p>
                  </a:txBody>
                  <a:tcPr/>
                </a:tc>
                <a:extLst>
                  <a:ext uri="{0D108BD9-81ED-4DB2-BD59-A6C34878D82A}">
                    <a16:rowId xmlns:a16="http://schemas.microsoft.com/office/drawing/2014/main" val="4277020391"/>
                  </a:ext>
                </a:extLst>
              </a:tr>
              <a:tr h="370840">
                <a:tc vMerge="1">
                  <a:txBody>
                    <a:bodyPr/>
                    <a:lstStyle/>
                    <a:p>
                      <a:endParaRPr lang="en-US" dirty="0"/>
                    </a:p>
                  </a:txBody>
                  <a:tcPr/>
                </a:tc>
                <a:tc>
                  <a:txBody>
                    <a:bodyPr/>
                    <a:lstStyle/>
                    <a:p>
                      <a:pPr algn="l"/>
                      <a:r>
                        <a:rPr lang="en-US" dirty="0"/>
                        <a:t>TR:           82.51</a:t>
                      </a:r>
                    </a:p>
                  </a:txBody>
                  <a:tcPr/>
                </a:tc>
                <a:tc>
                  <a:txBody>
                    <a:bodyPr/>
                    <a:lstStyle/>
                    <a:p>
                      <a:pPr algn="ctr"/>
                      <a:r>
                        <a:rPr lang="en-US" dirty="0"/>
                        <a:t>82.24</a:t>
                      </a:r>
                    </a:p>
                  </a:txBody>
                  <a:tcPr/>
                </a:tc>
                <a:tc>
                  <a:txBody>
                    <a:bodyPr/>
                    <a:lstStyle/>
                    <a:p>
                      <a:pPr algn="ctr"/>
                      <a:r>
                        <a:rPr lang="en-US" dirty="0"/>
                        <a:t>-0.273</a:t>
                      </a:r>
                    </a:p>
                  </a:txBody>
                  <a:tcPr/>
                </a:tc>
                <a:extLst>
                  <a:ext uri="{0D108BD9-81ED-4DB2-BD59-A6C34878D82A}">
                    <a16:rowId xmlns:a16="http://schemas.microsoft.com/office/drawing/2014/main" val="1277925379"/>
                  </a:ext>
                </a:extLst>
              </a:tr>
            </a:tbl>
          </a:graphicData>
        </a:graphic>
      </p:graphicFrame>
      <p:sp>
        <p:nvSpPr>
          <p:cNvPr id="10" name="TextBox 9">
            <a:extLst>
              <a:ext uri="{FF2B5EF4-FFF2-40B4-BE49-F238E27FC236}">
                <a16:creationId xmlns:a16="http://schemas.microsoft.com/office/drawing/2014/main" id="{6E936EF8-4B85-4AF0-BF07-9486CFB1FEDD}"/>
              </a:ext>
            </a:extLst>
          </p:cNvPr>
          <p:cNvSpPr txBox="1"/>
          <p:nvPr/>
        </p:nvSpPr>
        <p:spPr>
          <a:xfrm>
            <a:off x="798754" y="5397160"/>
            <a:ext cx="6084157"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N</a:t>
            </a:r>
            <a:r>
              <a:rPr lang="en-US" altLang="zh-CN" sz="2000" dirty="0">
                <a:solidFill>
                  <a:schemeClr val="tx1">
                    <a:lumMod val="50000"/>
                  </a:schemeClr>
                </a:solidFill>
              </a:rPr>
              <a:t>ote</a:t>
            </a:r>
            <a:r>
              <a:rPr lang="zh-CN" altLang="en-US" sz="2000" dirty="0">
                <a:solidFill>
                  <a:schemeClr val="tx1">
                    <a:lumMod val="50000"/>
                  </a:schemeClr>
                </a:solidFill>
              </a:rPr>
              <a:t>：</a:t>
            </a:r>
            <a:r>
              <a:rPr lang="en-US" altLang="zh-CN" sz="2000" dirty="0">
                <a:solidFill>
                  <a:schemeClr val="tx1">
                    <a:lumMod val="50000"/>
                  </a:schemeClr>
                </a:solidFill>
              </a:rPr>
              <a:t>TC-Thermal couple</a:t>
            </a:r>
            <a:r>
              <a:rPr lang="zh-CN" altLang="en-US" sz="2000" dirty="0">
                <a:solidFill>
                  <a:schemeClr val="tx1">
                    <a:lumMod val="50000"/>
                  </a:schemeClr>
                </a:solidFill>
              </a:rPr>
              <a:t>，</a:t>
            </a:r>
            <a:r>
              <a:rPr lang="en-US" altLang="zh-CN" sz="2000" dirty="0">
                <a:solidFill>
                  <a:schemeClr val="tx1">
                    <a:lumMod val="50000"/>
                  </a:schemeClr>
                </a:solidFill>
              </a:rPr>
              <a:t>TR: Thermal Resistance</a:t>
            </a:r>
            <a:endParaRPr lang="en-US" sz="2000" dirty="0">
              <a:solidFill>
                <a:schemeClr val="tx1">
                  <a:lumMod val="50000"/>
                </a:schemeClr>
              </a:solidFill>
            </a:endParaRPr>
          </a:p>
        </p:txBody>
      </p:sp>
    </p:spTree>
    <p:extLst>
      <p:ext uri="{BB962C8B-B14F-4D97-AF65-F5344CB8AC3E}">
        <p14:creationId xmlns:p14="http://schemas.microsoft.com/office/powerpoint/2010/main" val="145991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E3CF-EC9A-48E9-8DCC-BEC67365ED79}"/>
              </a:ext>
            </a:extLst>
          </p:cNvPr>
          <p:cNvSpPr>
            <a:spLocks noGrp="1"/>
          </p:cNvSpPr>
          <p:nvPr>
            <p:ph type="title"/>
          </p:nvPr>
        </p:nvSpPr>
        <p:spPr/>
        <p:txBody>
          <a:bodyPr/>
          <a:lstStyle/>
          <a:p>
            <a:r>
              <a:rPr lang="en-US" dirty="0"/>
              <a:t>Temperature</a:t>
            </a:r>
            <a:r>
              <a:rPr lang="en-US" altLang="zh-CN" dirty="0"/>
              <a:t> differences source</a:t>
            </a:r>
            <a:endParaRPr lang="en-US" dirty="0"/>
          </a:p>
        </p:txBody>
      </p:sp>
      <p:sp>
        <p:nvSpPr>
          <p:cNvPr id="4" name="Date Placeholder 3">
            <a:extLst>
              <a:ext uri="{FF2B5EF4-FFF2-40B4-BE49-F238E27FC236}">
                <a16:creationId xmlns:a16="http://schemas.microsoft.com/office/drawing/2014/main" id="{AEDA0545-6E97-4E85-B1F9-916491A13F8B}"/>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CD404FF1-73F9-47ED-8944-990EBF89ECCC}"/>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794791A7-6B25-4699-AE06-11F9B91C51D2}"/>
              </a:ext>
            </a:extLst>
          </p:cNvPr>
          <p:cNvSpPr>
            <a:spLocks noGrp="1"/>
          </p:cNvSpPr>
          <p:nvPr>
            <p:ph type="sldNum" sz="quarter" idx="12"/>
          </p:nvPr>
        </p:nvSpPr>
        <p:spPr/>
        <p:txBody>
          <a:bodyPr/>
          <a:lstStyle/>
          <a:p>
            <a:fld id="{7E74F4B1-9ADB-4B50-83D6-797B7B30BEA4}" type="slidenum">
              <a:rPr lang="en-US" noProof="0" smtClean="0"/>
              <a:t>24</a:t>
            </a:fld>
            <a:endParaRPr lang="en-US" noProof="0" dirty="0"/>
          </a:p>
        </p:txBody>
      </p:sp>
      <p:grpSp>
        <p:nvGrpSpPr>
          <p:cNvPr id="22" name="Group 21">
            <a:extLst>
              <a:ext uri="{FF2B5EF4-FFF2-40B4-BE49-F238E27FC236}">
                <a16:creationId xmlns:a16="http://schemas.microsoft.com/office/drawing/2014/main" id="{E2258A71-C861-4175-AA36-1758438FC6DB}"/>
              </a:ext>
            </a:extLst>
          </p:cNvPr>
          <p:cNvGrpSpPr/>
          <p:nvPr/>
        </p:nvGrpSpPr>
        <p:grpSpPr>
          <a:xfrm>
            <a:off x="1495817" y="2043418"/>
            <a:ext cx="10611302" cy="3298814"/>
            <a:chOff x="3081549" y="1930046"/>
            <a:chExt cx="10611302" cy="3298814"/>
          </a:xfrm>
        </p:grpSpPr>
        <p:sp>
          <p:nvSpPr>
            <p:cNvPr id="7" name="Pentagon 4">
              <a:extLst>
                <a:ext uri="{FF2B5EF4-FFF2-40B4-BE49-F238E27FC236}">
                  <a16:creationId xmlns:a16="http://schemas.microsoft.com/office/drawing/2014/main" id="{3EA3EBE7-3245-46F0-AB98-75A0D7110B79}"/>
                </a:ext>
              </a:extLst>
            </p:cNvPr>
            <p:cNvSpPr/>
            <p:nvPr/>
          </p:nvSpPr>
          <p:spPr bwMode="auto">
            <a:xfrm>
              <a:off x="3081549" y="1930046"/>
              <a:ext cx="2029097" cy="461555"/>
            </a:xfrm>
            <a:prstGeom prst="homePlate">
              <a:avLst/>
            </a:prstGeom>
            <a:solidFill>
              <a:schemeClr val="accent2"/>
            </a:solidFill>
            <a:ln w="127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Arial"/>
                  <a:ea typeface="+mn-ea"/>
                  <a:cs typeface="+mn-cs"/>
                </a:rPr>
                <a:t>1</a:t>
              </a: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Pentagon 6">
              <a:extLst>
                <a:ext uri="{FF2B5EF4-FFF2-40B4-BE49-F238E27FC236}">
                  <a16:creationId xmlns:a16="http://schemas.microsoft.com/office/drawing/2014/main" id="{093630A2-A4ED-4F62-BB7E-24A9D1C8D036}"/>
                </a:ext>
              </a:extLst>
            </p:cNvPr>
            <p:cNvSpPr/>
            <p:nvPr/>
          </p:nvSpPr>
          <p:spPr bwMode="auto">
            <a:xfrm>
              <a:off x="3081549" y="2741061"/>
              <a:ext cx="2029097" cy="461555"/>
            </a:xfrm>
            <a:prstGeom prst="homePlate">
              <a:avLst/>
            </a:prstGeom>
            <a:solidFill>
              <a:schemeClr val="accent2">
                <a:lumMod val="60000"/>
                <a:lumOff val="40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Arial"/>
                  <a:ea typeface="+mn-ea"/>
                  <a:cs typeface="+mn-cs"/>
                </a:rPr>
                <a:t>2</a:t>
              </a: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9" name="Pentagon 8">
              <a:extLst>
                <a:ext uri="{FF2B5EF4-FFF2-40B4-BE49-F238E27FC236}">
                  <a16:creationId xmlns:a16="http://schemas.microsoft.com/office/drawing/2014/main" id="{80810EAC-7F37-471F-B613-3D134AC20AD9}"/>
                </a:ext>
              </a:extLst>
            </p:cNvPr>
            <p:cNvSpPr/>
            <p:nvPr/>
          </p:nvSpPr>
          <p:spPr bwMode="auto">
            <a:xfrm>
              <a:off x="3081549" y="3528855"/>
              <a:ext cx="2029097" cy="461555"/>
            </a:xfrm>
            <a:prstGeom prst="homePlate">
              <a:avLst/>
            </a:prstGeom>
            <a:solidFill>
              <a:schemeClr val="accent1">
                <a:lumMod val="40000"/>
                <a:lumOff val="60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a:ea typeface="+mn-ea"/>
                  <a:cs typeface="+mn-cs"/>
                </a:rPr>
                <a:t>3</a:t>
              </a:r>
            </a:p>
          </p:txBody>
        </p:sp>
        <p:sp>
          <p:nvSpPr>
            <p:cNvPr id="10" name="Pentagon 9">
              <a:extLst>
                <a:ext uri="{FF2B5EF4-FFF2-40B4-BE49-F238E27FC236}">
                  <a16:creationId xmlns:a16="http://schemas.microsoft.com/office/drawing/2014/main" id="{ED68C76A-B5B7-4932-B3DE-1BDFD9C03758}"/>
                </a:ext>
              </a:extLst>
            </p:cNvPr>
            <p:cNvSpPr/>
            <p:nvPr/>
          </p:nvSpPr>
          <p:spPr bwMode="auto">
            <a:xfrm>
              <a:off x="3081549" y="4373605"/>
              <a:ext cx="2029097" cy="461555"/>
            </a:xfrm>
            <a:prstGeom prst="homePlate">
              <a:avLst/>
            </a:prstGeom>
            <a:solidFill>
              <a:schemeClr val="accent1">
                <a:lumMod val="60000"/>
                <a:lumOff val="40000"/>
              </a:schemeClr>
            </a:solidFill>
            <a:ln w="127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FFFF"/>
                  </a:solidFill>
                  <a:effectLst/>
                  <a:uLnTx/>
                  <a:uFillTx/>
                  <a:latin typeface="Arial"/>
                  <a:ea typeface="+mn-ea"/>
                  <a:cs typeface="+mn-cs"/>
                </a:rPr>
                <a:t>4</a:t>
              </a:r>
              <a:endParaRPr kumimoji="0" lang="en-US" sz="20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TextBox 11">
              <a:extLst>
                <a:ext uri="{FF2B5EF4-FFF2-40B4-BE49-F238E27FC236}">
                  <a16:creationId xmlns:a16="http://schemas.microsoft.com/office/drawing/2014/main" id="{3CD9E355-9040-40D5-AF69-7FF99692FC4A}"/>
                </a:ext>
              </a:extLst>
            </p:cNvPr>
            <p:cNvSpPr txBox="1"/>
            <p:nvPr/>
          </p:nvSpPr>
          <p:spPr>
            <a:xfrm>
              <a:off x="5280797" y="4479937"/>
              <a:ext cx="8412054" cy="748923"/>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30000" noProof="0" dirty="0">
                  <a:ln>
                    <a:noFill/>
                  </a:ln>
                  <a:solidFill>
                    <a:srgbClr val="000000"/>
                  </a:solidFill>
                  <a:effectLst/>
                  <a:uLnTx/>
                  <a:uFillTx/>
                  <a:latin typeface="Arial"/>
                  <a:ea typeface="+mn-ea"/>
                  <a:cs typeface="+mn-cs"/>
                </a:rPr>
                <a:t>Maybe t</a:t>
              </a:r>
              <a:r>
                <a:rPr kumimoji="0" lang="en-US" altLang="zh-CN" sz="3200" b="0" i="0" u="none" strike="noStrike" kern="0" cap="none" spc="0" normalizeH="0" baseline="30000" noProof="0" dirty="0">
                  <a:ln>
                    <a:noFill/>
                  </a:ln>
                  <a:solidFill>
                    <a:srgbClr val="000000"/>
                  </a:solidFill>
                  <a:effectLst/>
                  <a:uLnTx/>
                  <a:uFillTx/>
                  <a:latin typeface="Arial"/>
                  <a:ea typeface="+mn-ea"/>
                  <a:cs typeface="+mn-cs"/>
                </a:rPr>
                <a:t>he volume</a:t>
              </a:r>
              <a:r>
                <a:rPr lang="en-US" altLang="zh-CN" sz="3200" kern="0" baseline="30000" dirty="0">
                  <a:solidFill>
                    <a:srgbClr val="000000"/>
                  </a:solidFill>
                  <a:latin typeface="Arial"/>
                </a:rPr>
                <a:t> of</a:t>
              </a:r>
              <a:r>
                <a:rPr kumimoji="0" lang="en-US" altLang="zh-CN" sz="3200" b="0" i="0" u="none" strike="noStrike" kern="0" cap="none" spc="0" normalizeH="0" baseline="30000" noProof="0" dirty="0">
                  <a:ln>
                    <a:noFill/>
                  </a:ln>
                  <a:solidFill>
                    <a:srgbClr val="000000"/>
                  </a:solidFill>
                  <a:effectLst/>
                  <a:uLnTx/>
                  <a:uFillTx/>
                  <a:latin typeface="Arial"/>
                  <a:ea typeface="+mn-ea"/>
                  <a:cs typeface="+mn-cs"/>
                </a:rPr>
                <a:t> DAB chamber </a:t>
              </a:r>
              <a:r>
                <a:rPr lang="en-US" altLang="zh-CN" sz="3200" kern="0" baseline="30000" dirty="0">
                  <a:solidFill>
                    <a:srgbClr val="000000"/>
                  </a:solidFill>
                  <a:latin typeface="Arial"/>
                </a:rPr>
                <a:t>and airbag folded type influent the temperature distribution </a:t>
              </a:r>
              <a:endParaRPr kumimoji="0" lang="en-US" sz="3200" b="0" i="0" u="none" strike="noStrike" kern="0" cap="none" spc="0" normalizeH="0" baseline="30000" noProof="0" dirty="0">
                <a:ln>
                  <a:noFill/>
                </a:ln>
                <a:solidFill>
                  <a:srgbClr val="000000"/>
                </a:solidFill>
                <a:effectLst/>
                <a:uLnTx/>
                <a:uFillTx/>
                <a:latin typeface="Arial"/>
                <a:ea typeface="+mn-ea"/>
                <a:cs typeface="+mn-cs"/>
              </a:endParaRPr>
            </a:p>
          </p:txBody>
        </p:sp>
        <p:sp>
          <p:nvSpPr>
            <p:cNvPr id="13" name="TextBox 12">
              <a:extLst>
                <a:ext uri="{FF2B5EF4-FFF2-40B4-BE49-F238E27FC236}">
                  <a16:creationId xmlns:a16="http://schemas.microsoft.com/office/drawing/2014/main" id="{A524B196-7818-48DD-836F-74FDFF70569F}"/>
                </a:ext>
              </a:extLst>
            </p:cNvPr>
            <p:cNvSpPr txBox="1"/>
            <p:nvPr/>
          </p:nvSpPr>
          <p:spPr>
            <a:xfrm>
              <a:off x="5280797" y="1979289"/>
              <a:ext cx="6664251"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DAB </a:t>
              </a:r>
              <a:r>
                <a:rPr lang="en-US" altLang="zh-CN" sz="2000" dirty="0">
                  <a:solidFill>
                    <a:schemeClr val="tx1">
                      <a:lumMod val="50000"/>
                    </a:schemeClr>
                  </a:solidFill>
                </a:rPr>
                <a:t>temperature cannot attain its simulation temperature.</a:t>
              </a:r>
              <a:endParaRPr lang="en-US" sz="2000" dirty="0">
                <a:solidFill>
                  <a:schemeClr val="tx1">
                    <a:lumMod val="50000"/>
                  </a:schemeClr>
                </a:solidFill>
              </a:endParaRPr>
            </a:p>
          </p:txBody>
        </p:sp>
        <p:sp>
          <p:nvSpPr>
            <p:cNvPr id="20" name="TextBox 19">
              <a:extLst>
                <a:ext uri="{FF2B5EF4-FFF2-40B4-BE49-F238E27FC236}">
                  <a16:creationId xmlns:a16="http://schemas.microsoft.com/office/drawing/2014/main" id="{69D967A4-5E1E-49CA-AF6C-8ABF13B89FE6}"/>
                </a:ext>
              </a:extLst>
            </p:cNvPr>
            <p:cNvSpPr txBox="1"/>
            <p:nvPr/>
          </p:nvSpPr>
          <p:spPr>
            <a:xfrm>
              <a:off x="5280797" y="2785241"/>
              <a:ext cx="7549365"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DAB </a:t>
              </a:r>
              <a:r>
                <a:rPr lang="en-US" altLang="zh-CN" sz="2000" dirty="0">
                  <a:solidFill>
                    <a:schemeClr val="tx1">
                      <a:lumMod val="50000"/>
                    </a:schemeClr>
                  </a:solidFill>
                </a:rPr>
                <a:t>temperature distribution is not uniform</a:t>
              </a:r>
              <a:r>
                <a:rPr lang="zh-CN" altLang="en-US" sz="2000" dirty="0">
                  <a:solidFill>
                    <a:schemeClr val="tx1">
                      <a:lumMod val="50000"/>
                    </a:schemeClr>
                  </a:solidFill>
                </a:rPr>
                <a:t>，</a:t>
              </a:r>
              <a:r>
                <a:rPr lang="en-US" altLang="zh-CN" sz="2000" dirty="0">
                  <a:solidFill>
                    <a:schemeClr val="tx1">
                      <a:lumMod val="50000"/>
                    </a:schemeClr>
                  </a:solidFill>
                </a:rPr>
                <a:t>especially for cover. </a:t>
              </a:r>
            </a:p>
          </p:txBody>
        </p:sp>
        <p:sp>
          <p:nvSpPr>
            <p:cNvPr id="21" name="TextBox 20">
              <a:extLst>
                <a:ext uri="{FF2B5EF4-FFF2-40B4-BE49-F238E27FC236}">
                  <a16:creationId xmlns:a16="http://schemas.microsoft.com/office/drawing/2014/main" id="{FCD812D7-1E8E-42E1-ACD9-2439FC4FD08A}"/>
                </a:ext>
              </a:extLst>
            </p:cNvPr>
            <p:cNvSpPr txBox="1"/>
            <p:nvPr/>
          </p:nvSpPr>
          <p:spPr>
            <a:xfrm>
              <a:off x="5280797" y="3418957"/>
              <a:ext cx="8033268" cy="657479"/>
            </a:xfrm>
            <a:prstGeom prst="rect">
              <a:avLst/>
            </a:prstGeom>
            <a:noFill/>
          </p:spPr>
          <p:txBody>
            <a:bodyPr wrap="squar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DAB </a:t>
              </a:r>
              <a:r>
                <a:rPr lang="en-US" altLang="zh-CN" sz="2000" dirty="0">
                  <a:solidFill>
                    <a:schemeClr val="tx1">
                      <a:lumMod val="50000"/>
                    </a:schemeClr>
                  </a:solidFill>
                </a:rPr>
                <a:t>temperature change rate is influenced by the environment temperature and heat convection. </a:t>
              </a:r>
            </a:p>
          </p:txBody>
        </p:sp>
      </p:grpSp>
    </p:spTree>
    <p:extLst>
      <p:ext uri="{BB962C8B-B14F-4D97-AF65-F5344CB8AC3E}">
        <p14:creationId xmlns:p14="http://schemas.microsoft.com/office/powerpoint/2010/main" val="3052310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1F2F-C867-48E1-ADFC-1941FE77D091}"/>
              </a:ext>
            </a:extLst>
          </p:cNvPr>
          <p:cNvSpPr>
            <a:spLocks noGrp="1"/>
          </p:cNvSpPr>
          <p:nvPr>
            <p:ph type="title"/>
          </p:nvPr>
        </p:nvSpPr>
        <p:spPr/>
        <p:txBody>
          <a:bodyPr/>
          <a:lstStyle/>
          <a:p>
            <a:r>
              <a:rPr lang="en-US" dirty="0"/>
              <a:t>Test defect</a:t>
            </a:r>
          </a:p>
        </p:txBody>
      </p:sp>
      <p:sp>
        <p:nvSpPr>
          <p:cNvPr id="3" name="Content Placeholder 2">
            <a:extLst>
              <a:ext uri="{FF2B5EF4-FFF2-40B4-BE49-F238E27FC236}">
                <a16:creationId xmlns:a16="http://schemas.microsoft.com/office/drawing/2014/main" id="{8F4A189E-AAF6-4A8C-8827-4C6397C6880B}"/>
              </a:ext>
            </a:extLst>
          </p:cNvPr>
          <p:cNvSpPr>
            <a:spLocks noGrp="1"/>
          </p:cNvSpPr>
          <p:nvPr>
            <p:ph idx="1"/>
          </p:nvPr>
        </p:nvSpPr>
        <p:spPr>
          <a:xfrm>
            <a:off x="550333" y="1537349"/>
            <a:ext cx="11178000" cy="4140000"/>
          </a:xfrm>
        </p:spPr>
        <p:txBody>
          <a:bodyPr/>
          <a:lstStyle/>
          <a:p>
            <a:pPr marL="0" indent="0">
              <a:buNone/>
            </a:pPr>
            <a:r>
              <a:rPr lang="en-US" dirty="0"/>
              <a:t>1. The thermal couples are pasted on the surface of DAB, so the inner temperature of cover along the thickness cannot be </a:t>
            </a:r>
            <a:r>
              <a:rPr lang="en-US" altLang="zh-CN" dirty="0"/>
              <a:t>collected, maybe the temperature change rate is not greater than surface.</a:t>
            </a:r>
          </a:p>
          <a:p>
            <a:endParaRPr lang="en-US" dirty="0"/>
          </a:p>
          <a:p>
            <a:pPr marL="0" indent="0">
              <a:buNone/>
            </a:pPr>
            <a:r>
              <a:rPr lang="en-US" dirty="0"/>
              <a:t>2. Maybe the temperature along the tear line change rate is greater because its thickness is less than the DAB average thickness, but the thermal couples cannot pasted in the tear line.</a:t>
            </a:r>
          </a:p>
          <a:p>
            <a:endParaRPr lang="en-US" dirty="0"/>
          </a:p>
          <a:p>
            <a:pPr marL="0" indent="0">
              <a:buNone/>
            </a:pPr>
            <a:r>
              <a:rPr lang="en-US" dirty="0"/>
              <a:t>3.Actually, before the DAB deployment test, the DAB module will be </a:t>
            </a:r>
            <a:r>
              <a:rPr lang="en-US" altLang="zh-CN" dirty="0" err="1"/>
              <a:t>transfered</a:t>
            </a:r>
            <a:r>
              <a:rPr lang="en-US" altLang="zh-CN" dirty="0"/>
              <a:t> mounted on the test equipment in 2 min. So maybe the temperature change rate is greater than this test.</a:t>
            </a:r>
            <a:endParaRPr lang="en-US" dirty="0"/>
          </a:p>
        </p:txBody>
      </p:sp>
      <p:sp>
        <p:nvSpPr>
          <p:cNvPr id="4" name="Date Placeholder 3">
            <a:extLst>
              <a:ext uri="{FF2B5EF4-FFF2-40B4-BE49-F238E27FC236}">
                <a16:creationId xmlns:a16="http://schemas.microsoft.com/office/drawing/2014/main" id="{A11F3458-4B22-4505-8ECE-81EA9E9EC8AD}"/>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A203B502-A054-4D4A-88EB-305344F08C0D}"/>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530D89FD-B9F7-42E7-8356-F48DD36B52DF}"/>
              </a:ext>
            </a:extLst>
          </p:cNvPr>
          <p:cNvSpPr>
            <a:spLocks noGrp="1"/>
          </p:cNvSpPr>
          <p:nvPr>
            <p:ph type="sldNum" sz="quarter" idx="12"/>
          </p:nvPr>
        </p:nvSpPr>
        <p:spPr/>
        <p:txBody>
          <a:bodyPr/>
          <a:lstStyle/>
          <a:p>
            <a:fld id="{7E74F4B1-9ADB-4B50-83D6-797B7B30BEA4}" type="slidenum">
              <a:rPr lang="en-US" noProof="0" smtClean="0"/>
              <a:t>25</a:t>
            </a:fld>
            <a:endParaRPr lang="en-US" noProof="0" dirty="0"/>
          </a:p>
        </p:txBody>
      </p:sp>
    </p:spTree>
    <p:extLst>
      <p:ext uri="{BB962C8B-B14F-4D97-AF65-F5344CB8AC3E}">
        <p14:creationId xmlns:p14="http://schemas.microsoft.com/office/powerpoint/2010/main" val="1308154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0AA5-B73F-4178-8880-B6ACD5E86C7C}"/>
              </a:ext>
            </a:extLst>
          </p:cNvPr>
          <p:cNvSpPr>
            <a:spLocks noGrp="1"/>
          </p:cNvSpPr>
          <p:nvPr>
            <p:ph type="title"/>
          </p:nvPr>
        </p:nvSpPr>
        <p:spPr/>
        <p:txBody>
          <a:bodyPr/>
          <a:lstStyle/>
          <a:p>
            <a:r>
              <a:rPr lang="en-US" dirty="0"/>
              <a:t>Temperature influence on mechanical property of polymer</a:t>
            </a:r>
          </a:p>
        </p:txBody>
      </p:sp>
      <p:pic>
        <p:nvPicPr>
          <p:cNvPr id="7" name="Content Placeholder 6">
            <a:extLst>
              <a:ext uri="{FF2B5EF4-FFF2-40B4-BE49-F238E27FC236}">
                <a16:creationId xmlns:a16="http://schemas.microsoft.com/office/drawing/2014/main" id="{E598F65A-CC8D-422F-9CB2-B4910FCB9E04}"/>
              </a:ext>
            </a:extLst>
          </p:cNvPr>
          <p:cNvPicPr>
            <a:picLocks noGrp="1" noChangeAspect="1"/>
          </p:cNvPicPr>
          <p:nvPr>
            <p:ph idx="1"/>
          </p:nvPr>
        </p:nvPicPr>
        <p:blipFill>
          <a:blip r:embed="rId2"/>
          <a:stretch>
            <a:fillRect/>
          </a:stretch>
        </p:blipFill>
        <p:spPr>
          <a:xfrm>
            <a:off x="3361235" y="2387500"/>
            <a:ext cx="5267384" cy="3233774"/>
          </a:xfrm>
          <a:prstGeom prst="rect">
            <a:avLst/>
          </a:prstGeom>
        </p:spPr>
      </p:pic>
      <p:sp>
        <p:nvSpPr>
          <p:cNvPr id="4" name="Date Placeholder 3">
            <a:extLst>
              <a:ext uri="{FF2B5EF4-FFF2-40B4-BE49-F238E27FC236}">
                <a16:creationId xmlns:a16="http://schemas.microsoft.com/office/drawing/2014/main" id="{3E10F372-9B0C-42E0-B54E-DB44C06BC38F}"/>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A8FEE2CB-547D-4014-B247-DE514E598A73}"/>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78301CBE-DF67-4E55-85D4-FD82A7907FC6}"/>
              </a:ext>
            </a:extLst>
          </p:cNvPr>
          <p:cNvSpPr>
            <a:spLocks noGrp="1"/>
          </p:cNvSpPr>
          <p:nvPr>
            <p:ph type="sldNum" sz="quarter" idx="12"/>
          </p:nvPr>
        </p:nvSpPr>
        <p:spPr/>
        <p:txBody>
          <a:bodyPr/>
          <a:lstStyle/>
          <a:p>
            <a:fld id="{7E74F4B1-9ADB-4B50-83D6-797B7B30BEA4}" type="slidenum">
              <a:rPr lang="en-US" noProof="0" smtClean="0"/>
              <a:t>26</a:t>
            </a:fld>
            <a:endParaRPr lang="en-US" noProof="0" dirty="0"/>
          </a:p>
        </p:txBody>
      </p:sp>
      <p:sp>
        <p:nvSpPr>
          <p:cNvPr id="8" name="TextBox 7">
            <a:extLst>
              <a:ext uri="{FF2B5EF4-FFF2-40B4-BE49-F238E27FC236}">
                <a16:creationId xmlns:a16="http://schemas.microsoft.com/office/drawing/2014/main" id="{C0F90F4F-B0F0-4060-AE3E-2D67E387DB80}"/>
              </a:ext>
            </a:extLst>
          </p:cNvPr>
          <p:cNvSpPr txBox="1"/>
          <p:nvPr/>
        </p:nvSpPr>
        <p:spPr>
          <a:xfrm>
            <a:off x="3627232" y="5569448"/>
            <a:ext cx="4735390" cy="248136"/>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200" dirty="0">
                <a:solidFill>
                  <a:schemeClr val="tx1">
                    <a:lumMod val="50000"/>
                  </a:schemeClr>
                </a:solidFill>
              </a:rPr>
              <a:t>(R</a:t>
            </a:r>
            <a:r>
              <a:rPr lang="en-US" altLang="zh-CN" sz="1200" dirty="0">
                <a:solidFill>
                  <a:schemeClr val="tx1">
                    <a:lumMod val="50000"/>
                  </a:schemeClr>
                </a:solidFill>
              </a:rPr>
              <a:t>ef. An Introduction to the Mechanical</a:t>
            </a:r>
            <a:r>
              <a:rPr lang="en-US" altLang="zh-CN" sz="1100" dirty="0"/>
              <a:t> </a:t>
            </a:r>
            <a:r>
              <a:rPr lang="en-US" altLang="zh-CN" sz="1200" dirty="0">
                <a:solidFill>
                  <a:schemeClr val="tx1">
                    <a:lumMod val="50000"/>
                  </a:schemeClr>
                </a:solidFill>
              </a:rPr>
              <a:t>Properties of</a:t>
            </a:r>
            <a:r>
              <a:rPr lang="en-US" altLang="zh-CN" sz="1100" dirty="0"/>
              <a:t> </a:t>
            </a:r>
            <a:r>
              <a:rPr lang="en-US" altLang="zh-CN" sz="1200" dirty="0">
                <a:solidFill>
                  <a:schemeClr val="tx1">
                    <a:lumMod val="50000"/>
                  </a:schemeClr>
                </a:solidFill>
              </a:rPr>
              <a:t>Solid</a:t>
            </a:r>
            <a:r>
              <a:rPr lang="en-US" altLang="zh-CN" sz="1100" dirty="0"/>
              <a:t> </a:t>
            </a:r>
            <a:r>
              <a:rPr lang="en-US" altLang="zh-CN" sz="1200" dirty="0">
                <a:solidFill>
                  <a:schemeClr val="tx1">
                    <a:lumMod val="50000"/>
                  </a:schemeClr>
                </a:solidFill>
              </a:rPr>
              <a:t>Polymers</a:t>
            </a:r>
            <a:r>
              <a:rPr lang="en-US" sz="1200" dirty="0">
                <a:solidFill>
                  <a:schemeClr val="tx1">
                    <a:lumMod val="50000"/>
                  </a:schemeClr>
                </a:solidFill>
              </a:rPr>
              <a:t>)</a:t>
            </a:r>
          </a:p>
        </p:txBody>
      </p:sp>
    </p:spTree>
    <p:extLst>
      <p:ext uri="{BB962C8B-B14F-4D97-AF65-F5344CB8AC3E}">
        <p14:creationId xmlns:p14="http://schemas.microsoft.com/office/powerpoint/2010/main" val="2597116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2615D-696E-4CBE-89B0-00842ED79735}"/>
              </a:ext>
            </a:extLst>
          </p:cNvPr>
          <p:cNvSpPr>
            <a:spLocks noGrp="1"/>
          </p:cNvSpPr>
          <p:nvPr>
            <p:ph type="title"/>
          </p:nvPr>
        </p:nvSpPr>
        <p:spPr/>
        <p:txBody>
          <a:bodyPr/>
          <a:lstStyle/>
          <a:p>
            <a:r>
              <a:rPr lang="en-US" dirty="0"/>
              <a:t>TA4003BE – 30</a:t>
            </a:r>
            <a:r>
              <a:rPr lang="en-US" altLang="zh-CN" dirty="0"/>
              <a:t>°C</a:t>
            </a:r>
            <a:endParaRPr lang="en-US" dirty="0"/>
          </a:p>
        </p:txBody>
      </p:sp>
      <p:sp>
        <p:nvSpPr>
          <p:cNvPr id="4" name="Date Placeholder 3">
            <a:extLst>
              <a:ext uri="{FF2B5EF4-FFF2-40B4-BE49-F238E27FC236}">
                <a16:creationId xmlns:a16="http://schemas.microsoft.com/office/drawing/2014/main" id="{F3594CD9-3D71-4146-B015-908728D50EEF}"/>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396EB816-8D33-4857-9F15-E1EE7BAF6AE0}"/>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2E73AB5D-0244-4A09-8FFE-8A3689B417AC}"/>
              </a:ext>
            </a:extLst>
          </p:cNvPr>
          <p:cNvSpPr>
            <a:spLocks noGrp="1"/>
          </p:cNvSpPr>
          <p:nvPr>
            <p:ph type="sldNum" sz="quarter" idx="12"/>
          </p:nvPr>
        </p:nvSpPr>
        <p:spPr/>
        <p:txBody>
          <a:bodyPr/>
          <a:lstStyle/>
          <a:p>
            <a:fld id="{7E74F4B1-9ADB-4B50-83D6-797B7B30BEA4}" type="slidenum">
              <a:rPr lang="en-US" noProof="0" smtClean="0"/>
              <a:t>27</a:t>
            </a:fld>
            <a:endParaRPr lang="en-US" noProof="0" dirty="0"/>
          </a:p>
        </p:txBody>
      </p:sp>
      <p:pic>
        <p:nvPicPr>
          <p:cNvPr id="7" name="Picture 6">
            <a:extLst>
              <a:ext uri="{FF2B5EF4-FFF2-40B4-BE49-F238E27FC236}">
                <a16:creationId xmlns:a16="http://schemas.microsoft.com/office/drawing/2014/main" id="{249A96FE-8B37-4E23-81A2-7C879D5DBDCC}"/>
              </a:ext>
            </a:extLst>
          </p:cNvPr>
          <p:cNvPicPr>
            <a:picLocks noChangeAspect="1"/>
          </p:cNvPicPr>
          <p:nvPr/>
        </p:nvPicPr>
        <p:blipFill>
          <a:blip r:embed="rId2"/>
          <a:stretch>
            <a:fillRect/>
          </a:stretch>
        </p:blipFill>
        <p:spPr>
          <a:xfrm>
            <a:off x="2412338" y="1675131"/>
            <a:ext cx="7453990" cy="4643266"/>
          </a:xfrm>
          <a:prstGeom prst="rect">
            <a:avLst/>
          </a:prstGeom>
        </p:spPr>
      </p:pic>
      <p:sp>
        <p:nvSpPr>
          <p:cNvPr id="8" name="TextBox 7">
            <a:extLst>
              <a:ext uri="{FF2B5EF4-FFF2-40B4-BE49-F238E27FC236}">
                <a16:creationId xmlns:a16="http://schemas.microsoft.com/office/drawing/2014/main" id="{82D99157-F36F-49B4-AE1F-4623C93822DF}"/>
              </a:ext>
            </a:extLst>
          </p:cNvPr>
          <p:cNvSpPr txBox="1"/>
          <p:nvPr/>
        </p:nvSpPr>
        <p:spPr>
          <a:xfrm>
            <a:off x="6889898" y="2613817"/>
            <a:ext cx="1627616"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rgbClr val="FF0000"/>
                </a:solidFill>
              </a:rPr>
              <a:t>Ductile failure</a:t>
            </a:r>
          </a:p>
        </p:txBody>
      </p:sp>
    </p:spTree>
    <p:extLst>
      <p:ext uri="{BB962C8B-B14F-4D97-AF65-F5344CB8AC3E}">
        <p14:creationId xmlns:p14="http://schemas.microsoft.com/office/powerpoint/2010/main" val="1368931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F63E-42DC-4DDC-A4C8-5B4B0A9E518A}"/>
              </a:ext>
            </a:extLst>
          </p:cNvPr>
          <p:cNvSpPr>
            <a:spLocks noGrp="1"/>
          </p:cNvSpPr>
          <p:nvPr>
            <p:ph type="title"/>
          </p:nvPr>
        </p:nvSpPr>
        <p:spPr/>
        <p:txBody>
          <a:bodyPr/>
          <a:lstStyle/>
          <a:p>
            <a:r>
              <a:rPr lang="en-US" dirty="0"/>
              <a:t>TA4003BE – RT</a:t>
            </a:r>
          </a:p>
        </p:txBody>
      </p:sp>
      <p:sp>
        <p:nvSpPr>
          <p:cNvPr id="4" name="Date Placeholder 3">
            <a:extLst>
              <a:ext uri="{FF2B5EF4-FFF2-40B4-BE49-F238E27FC236}">
                <a16:creationId xmlns:a16="http://schemas.microsoft.com/office/drawing/2014/main" id="{FAD8DCDF-C239-40DC-9976-2AD94473A8A7}"/>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997C095C-EEED-49E2-8251-8464F36A3779}"/>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58C96F10-A192-4899-8B6F-B11C51E99EBF}"/>
              </a:ext>
            </a:extLst>
          </p:cNvPr>
          <p:cNvSpPr>
            <a:spLocks noGrp="1"/>
          </p:cNvSpPr>
          <p:nvPr>
            <p:ph type="sldNum" sz="quarter" idx="12"/>
          </p:nvPr>
        </p:nvSpPr>
        <p:spPr/>
        <p:txBody>
          <a:bodyPr/>
          <a:lstStyle/>
          <a:p>
            <a:fld id="{7E74F4B1-9ADB-4B50-83D6-797B7B30BEA4}" type="slidenum">
              <a:rPr lang="en-US" noProof="0" smtClean="0"/>
              <a:t>28</a:t>
            </a:fld>
            <a:endParaRPr lang="en-US" noProof="0" dirty="0"/>
          </a:p>
        </p:txBody>
      </p:sp>
      <p:pic>
        <p:nvPicPr>
          <p:cNvPr id="7" name="Picture 6">
            <a:extLst>
              <a:ext uri="{FF2B5EF4-FFF2-40B4-BE49-F238E27FC236}">
                <a16:creationId xmlns:a16="http://schemas.microsoft.com/office/drawing/2014/main" id="{3F928472-3DC8-40F7-B1D6-13EFC9619D8A}"/>
              </a:ext>
            </a:extLst>
          </p:cNvPr>
          <p:cNvPicPr>
            <a:picLocks noChangeAspect="1"/>
          </p:cNvPicPr>
          <p:nvPr/>
        </p:nvPicPr>
        <p:blipFill>
          <a:blip r:embed="rId2"/>
          <a:stretch>
            <a:fillRect/>
          </a:stretch>
        </p:blipFill>
        <p:spPr>
          <a:xfrm>
            <a:off x="1690577" y="1226186"/>
            <a:ext cx="8391250" cy="5205490"/>
          </a:xfrm>
          <a:prstGeom prst="rect">
            <a:avLst/>
          </a:prstGeom>
        </p:spPr>
      </p:pic>
      <p:sp>
        <p:nvSpPr>
          <p:cNvPr id="8" name="TextBox 7">
            <a:extLst>
              <a:ext uri="{FF2B5EF4-FFF2-40B4-BE49-F238E27FC236}">
                <a16:creationId xmlns:a16="http://schemas.microsoft.com/office/drawing/2014/main" id="{1C6AFCFC-D8C4-4CAA-8DDC-4A97382AFF28}"/>
              </a:ext>
            </a:extLst>
          </p:cNvPr>
          <p:cNvSpPr txBox="1"/>
          <p:nvPr/>
        </p:nvSpPr>
        <p:spPr>
          <a:xfrm>
            <a:off x="6889898" y="2613817"/>
            <a:ext cx="3011008"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rgbClr val="FF0000"/>
                </a:solidFill>
              </a:rPr>
              <a:t>Necking and cold drawing</a:t>
            </a:r>
          </a:p>
        </p:txBody>
      </p:sp>
    </p:spTree>
    <p:extLst>
      <p:ext uri="{BB962C8B-B14F-4D97-AF65-F5344CB8AC3E}">
        <p14:creationId xmlns:p14="http://schemas.microsoft.com/office/powerpoint/2010/main" val="3686092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D310-8442-4ACF-A361-00520365CBCC}"/>
              </a:ext>
            </a:extLst>
          </p:cNvPr>
          <p:cNvSpPr>
            <a:spLocks noGrp="1"/>
          </p:cNvSpPr>
          <p:nvPr>
            <p:ph type="title"/>
          </p:nvPr>
        </p:nvSpPr>
        <p:spPr/>
        <p:txBody>
          <a:bodyPr/>
          <a:lstStyle/>
          <a:p>
            <a:r>
              <a:rPr lang="en-US" dirty="0"/>
              <a:t>10000mmps</a:t>
            </a:r>
          </a:p>
        </p:txBody>
      </p:sp>
      <p:pic>
        <p:nvPicPr>
          <p:cNvPr id="4" name="Picture 3">
            <a:extLst>
              <a:ext uri="{FF2B5EF4-FFF2-40B4-BE49-F238E27FC236}">
                <a16:creationId xmlns:a16="http://schemas.microsoft.com/office/drawing/2014/main" id="{0E8221D4-30BE-4E35-9BF7-1279DA355E06}"/>
              </a:ext>
            </a:extLst>
          </p:cNvPr>
          <p:cNvPicPr>
            <a:picLocks noChangeAspect="1"/>
          </p:cNvPicPr>
          <p:nvPr/>
        </p:nvPicPr>
        <p:blipFill>
          <a:blip r:embed="rId4"/>
          <a:stretch>
            <a:fillRect/>
          </a:stretch>
        </p:blipFill>
        <p:spPr>
          <a:xfrm>
            <a:off x="363638" y="1979271"/>
            <a:ext cx="5319949" cy="3779134"/>
          </a:xfrm>
          <a:prstGeom prst="rect">
            <a:avLst/>
          </a:prstGeom>
        </p:spPr>
      </p:pic>
      <p:pic>
        <p:nvPicPr>
          <p:cNvPr id="5" name="10000">
            <a:hlinkClick r:id="" action="ppaction://media"/>
            <a:extLst>
              <a:ext uri="{FF2B5EF4-FFF2-40B4-BE49-F238E27FC236}">
                <a16:creationId xmlns:a16="http://schemas.microsoft.com/office/drawing/2014/main" id="{B5925D2C-26AF-4869-974B-4B37828AAE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62762" y="2306256"/>
            <a:ext cx="6229238" cy="3125164"/>
          </a:xfrm>
          <a:prstGeom prst="rect">
            <a:avLst/>
          </a:prstGeom>
        </p:spPr>
      </p:pic>
    </p:spTree>
    <p:extLst>
      <p:ext uri="{BB962C8B-B14F-4D97-AF65-F5344CB8AC3E}">
        <p14:creationId xmlns:p14="http://schemas.microsoft.com/office/powerpoint/2010/main" val="413346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D5ED-6CCF-436B-8B1B-1343076197A2}"/>
              </a:ext>
            </a:extLst>
          </p:cNvPr>
          <p:cNvSpPr>
            <a:spLocks noGrp="1"/>
          </p:cNvSpPr>
          <p:nvPr>
            <p:ph type="title"/>
          </p:nvPr>
        </p:nvSpPr>
        <p:spPr/>
        <p:txBody>
          <a:bodyPr/>
          <a:lstStyle/>
          <a:p>
            <a:r>
              <a:rPr lang="en-US" dirty="0"/>
              <a:t>Object</a:t>
            </a:r>
            <a:br>
              <a:rPr lang="en-US" dirty="0"/>
            </a:br>
            <a:endParaRPr lang="en-US" dirty="0"/>
          </a:p>
        </p:txBody>
      </p:sp>
      <p:sp>
        <p:nvSpPr>
          <p:cNvPr id="3" name="Content Placeholder 2">
            <a:extLst>
              <a:ext uri="{FF2B5EF4-FFF2-40B4-BE49-F238E27FC236}">
                <a16:creationId xmlns:a16="http://schemas.microsoft.com/office/drawing/2014/main" id="{D2C4A6B0-E281-40B3-92B3-7DF98753EA5D}"/>
              </a:ext>
            </a:extLst>
          </p:cNvPr>
          <p:cNvSpPr>
            <a:spLocks noGrp="1"/>
          </p:cNvSpPr>
          <p:nvPr>
            <p:ph idx="1"/>
          </p:nvPr>
        </p:nvSpPr>
        <p:spPr/>
        <p:txBody>
          <a:bodyPr/>
          <a:lstStyle/>
          <a:p>
            <a:r>
              <a:rPr lang="en-US" dirty="0"/>
              <a:t>Constant temperature, an key assumption in DAB deployment simulation, has obvious cons</a:t>
            </a:r>
            <a:r>
              <a:rPr lang="en-US" altLang="zh-CN" dirty="0"/>
              <a:t>ervative and deviation for cover strength. </a:t>
            </a:r>
            <a:r>
              <a:rPr lang="en-US" altLang="zh-CN" b="1" dirty="0"/>
              <a:t>Therefore, the assumption should be considered cautiously.</a:t>
            </a:r>
          </a:p>
          <a:p>
            <a:endParaRPr lang="en-US" dirty="0"/>
          </a:p>
          <a:p>
            <a:r>
              <a:rPr lang="en-US" dirty="0"/>
              <a:t>Temperature testing has been conducted for analyzing the temperature distribution in four DAB modules. These DAB modules have different structures and materials, whose in</a:t>
            </a:r>
            <a:r>
              <a:rPr lang="en-US" altLang="zh-CN" dirty="0"/>
              <a:t>fluence should also be considered.</a:t>
            </a:r>
            <a:endParaRPr lang="en-US" dirty="0"/>
          </a:p>
        </p:txBody>
      </p:sp>
      <p:sp>
        <p:nvSpPr>
          <p:cNvPr id="4" name="Date Placeholder 3">
            <a:extLst>
              <a:ext uri="{FF2B5EF4-FFF2-40B4-BE49-F238E27FC236}">
                <a16:creationId xmlns:a16="http://schemas.microsoft.com/office/drawing/2014/main" id="{05081999-4AC2-488F-A51E-810D7FF53A8A}"/>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8CE6B87A-106E-417E-AA38-8B83EDD6B070}"/>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79F691B6-7C1A-465D-8976-317477857BE9}"/>
              </a:ext>
            </a:extLst>
          </p:cNvPr>
          <p:cNvSpPr>
            <a:spLocks noGrp="1"/>
          </p:cNvSpPr>
          <p:nvPr>
            <p:ph type="sldNum" sz="quarter" idx="12"/>
          </p:nvPr>
        </p:nvSpPr>
        <p:spPr/>
        <p:txBody>
          <a:bodyPr/>
          <a:lstStyle/>
          <a:p>
            <a:fld id="{7E74F4B1-9ADB-4B50-83D6-797B7B30BEA4}" type="slidenum">
              <a:rPr lang="en-US" noProof="0" smtClean="0"/>
              <a:t>3</a:t>
            </a:fld>
            <a:endParaRPr lang="en-US" noProof="0" dirty="0"/>
          </a:p>
        </p:txBody>
      </p:sp>
    </p:spTree>
    <p:extLst>
      <p:ext uri="{BB962C8B-B14F-4D97-AF65-F5344CB8AC3E}">
        <p14:creationId xmlns:p14="http://schemas.microsoft.com/office/powerpoint/2010/main" val="1804143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13E5-7338-4850-BE05-C05A164E3FDC}"/>
              </a:ext>
            </a:extLst>
          </p:cNvPr>
          <p:cNvSpPr>
            <a:spLocks noGrp="1"/>
          </p:cNvSpPr>
          <p:nvPr>
            <p:ph type="title"/>
          </p:nvPr>
        </p:nvSpPr>
        <p:spPr/>
        <p:txBody>
          <a:bodyPr/>
          <a:lstStyle/>
          <a:p>
            <a:r>
              <a:rPr lang="en-US" dirty="0"/>
              <a:t>TA4003BE – 85</a:t>
            </a:r>
            <a:r>
              <a:rPr lang="en-US" altLang="zh-CN" dirty="0"/>
              <a:t>°C</a:t>
            </a:r>
            <a:endParaRPr lang="en-US" dirty="0"/>
          </a:p>
        </p:txBody>
      </p:sp>
      <p:sp>
        <p:nvSpPr>
          <p:cNvPr id="4" name="Date Placeholder 3">
            <a:extLst>
              <a:ext uri="{FF2B5EF4-FFF2-40B4-BE49-F238E27FC236}">
                <a16:creationId xmlns:a16="http://schemas.microsoft.com/office/drawing/2014/main" id="{2A79573E-80E8-407C-BAB4-F39884B29FDB}"/>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73BC02A8-8313-4848-9631-0C05ABD96CFB}"/>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4565DA33-C51A-4350-AF2D-8E1461E56BB5}"/>
              </a:ext>
            </a:extLst>
          </p:cNvPr>
          <p:cNvSpPr>
            <a:spLocks noGrp="1"/>
          </p:cNvSpPr>
          <p:nvPr>
            <p:ph type="sldNum" sz="quarter" idx="12"/>
          </p:nvPr>
        </p:nvSpPr>
        <p:spPr/>
        <p:txBody>
          <a:bodyPr/>
          <a:lstStyle/>
          <a:p>
            <a:fld id="{7E74F4B1-9ADB-4B50-83D6-797B7B30BEA4}" type="slidenum">
              <a:rPr lang="en-US" noProof="0" smtClean="0"/>
              <a:t>30</a:t>
            </a:fld>
            <a:endParaRPr lang="en-US" noProof="0" dirty="0"/>
          </a:p>
        </p:txBody>
      </p:sp>
      <p:pic>
        <p:nvPicPr>
          <p:cNvPr id="7" name="Picture 6">
            <a:extLst>
              <a:ext uri="{FF2B5EF4-FFF2-40B4-BE49-F238E27FC236}">
                <a16:creationId xmlns:a16="http://schemas.microsoft.com/office/drawing/2014/main" id="{FE222D51-CA99-413A-B433-B36B4178D086}"/>
              </a:ext>
            </a:extLst>
          </p:cNvPr>
          <p:cNvPicPr>
            <a:picLocks noChangeAspect="1"/>
          </p:cNvPicPr>
          <p:nvPr/>
        </p:nvPicPr>
        <p:blipFill>
          <a:blip r:embed="rId2"/>
          <a:stretch>
            <a:fillRect/>
          </a:stretch>
        </p:blipFill>
        <p:spPr>
          <a:xfrm>
            <a:off x="1203793" y="1373761"/>
            <a:ext cx="8897137" cy="5165915"/>
          </a:xfrm>
          <a:prstGeom prst="rect">
            <a:avLst/>
          </a:prstGeom>
        </p:spPr>
      </p:pic>
      <p:sp>
        <p:nvSpPr>
          <p:cNvPr id="8" name="TextBox 7">
            <a:extLst>
              <a:ext uri="{FF2B5EF4-FFF2-40B4-BE49-F238E27FC236}">
                <a16:creationId xmlns:a16="http://schemas.microsoft.com/office/drawing/2014/main" id="{A18928D3-B348-4185-AB9B-4B7117C71143}"/>
              </a:ext>
            </a:extLst>
          </p:cNvPr>
          <p:cNvSpPr txBox="1"/>
          <p:nvPr/>
        </p:nvSpPr>
        <p:spPr>
          <a:xfrm>
            <a:off x="6889898" y="2613817"/>
            <a:ext cx="3164896"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rgbClr val="FF0000"/>
                </a:solidFill>
              </a:rPr>
              <a:t>Homogeneous </a:t>
            </a:r>
            <a:r>
              <a:rPr lang="en-US" sz="2000">
                <a:solidFill>
                  <a:srgbClr val="FF0000"/>
                </a:solidFill>
              </a:rPr>
              <a:t>defromation</a:t>
            </a:r>
            <a:endParaRPr lang="en-US" sz="2000" dirty="0">
              <a:solidFill>
                <a:srgbClr val="FF0000"/>
              </a:solidFill>
            </a:endParaRPr>
          </a:p>
        </p:txBody>
      </p:sp>
    </p:spTree>
    <p:extLst>
      <p:ext uri="{BB962C8B-B14F-4D97-AF65-F5344CB8AC3E}">
        <p14:creationId xmlns:p14="http://schemas.microsoft.com/office/powerpoint/2010/main" val="837915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70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ED970-FC80-49F6-82B2-B6D0C21E1FC8}"/>
              </a:ext>
            </a:extLst>
          </p:cNvPr>
          <p:cNvSpPr>
            <a:spLocks noGrp="1"/>
          </p:cNvSpPr>
          <p:nvPr>
            <p:ph type="title"/>
          </p:nvPr>
        </p:nvSpPr>
        <p:spPr/>
        <p:txBody>
          <a:bodyPr/>
          <a:lstStyle/>
          <a:p>
            <a:r>
              <a:rPr lang="en-US" dirty="0"/>
              <a:t>DAB Modules</a:t>
            </a:r>
          </a:p>
        </p:txBody>
      </p:sp>
      <p:sp>
        <p:nvSpPr>
          <p:cNvPr id="3" name="Content Placeholder 2">
            <a:extLst>
              <a:ext uri="{FF2B5EF4-FFF2-40B4-BE49-F238E27FC236}">
                <a16:creationId xmlns:a16="http://schemas.microsoft.com/office/drawing/2014/main" id="{EB8B48DA-CC3B-476B-8758-D464D6F2616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492F819-3836-45CF-A333-93624BD82475}"/>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949B4D80-E878-46C8-A4F6-18D0FD536EC4}"/>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5F8B5DBE-D4B3-448E-95B7-27BAD7B4D659}"/>
              </a:ext>
            </a:extLst>
          </p:cNvPr>
          <p:cNvSpPr>
            <a:spLocks noGrp="1"/>
          </p:cNvSpPr>
          <p:nvPr>
            <p:ph type="sldNum" sz="quarter" idx="12"/>
          </p:nvPr>
        </p:nvSpPr>
        <p:spPr/>
        <p:txBody>
          <a:bodyPr/>
          <a:lstStyle/>
          <a:p>
            <a:fld id="{7E74F4B1-9ADB-4B50-83D6-797B7B30BEA4}" type="slidenum">
              <a:rPr lang="en-US" noProof="0" smtClean="0"/>
              <a:t>4</a:t>
            </a:fld>
            <a:endParaRPr lang="en-US" noProof="0" dirty="0"/>
          </a:p>
        </p:txBody>
      </p:sp>
      <p:grpSp>
        <p:nvGrpSpPr>
          <p:cNvPr id="13" name="Group 12">
            <a:extLst>
              <a:ext uri="{FF2B5EF4-FFF2-40B4-BE49-F238E27FC236}">
                <a16:creationId xmlns:a16="http://schemas.microsoft.com/office/drawing/2014/main" id="{6A1CDBD6-8093-4B38-AC6E-0B5E0B1F8043}"/>
              </a:ext>
            </a:extLst>
          </p:cNvPr>
          <p:cNvGrpSpPr/>
          <p:nvPr/>
        </p:nvGrpSpPr>
        <p:grpSpPr>
          <a:xfrm>
            <a:off x="1160011" y="2247481"/>
            <a:ext cx="9412090" cy="4059739"/>
            <a:chOff x="1160011" y="2247481"/>
            <a:chExt cx="9412090" cy="4059739"/>
          </a:xfrm>
        </p:grpSpPr>
        <p:pic>
          <p:nvPicPr>
            <p:cNvPr id="7" name="Picture 6">
              <a:extLst>
                <a:ext uri="{FF2B5EF4-FFF2-40B4-BE49-F238E27FC236}">
                  <a16:creationId xmlns:a16="http://schemas.microsoft.com/office/drawing/2014/main" id="{501B6E3C-4E55-4563-995C-E4FCF1098E72}"/>
                </a:ext>
              </a:extLst>
            </p:cNvPr>
            <p:cNvPicPr>
              <a:picLocks noChangeAspect="1"/>
            </p:cNvPicPr>
            <p:nvPr/>
          </p:nvPicPr>
          <p:blipFill>
            <a:blip r:embed="rId2"/>
            <a:stretch>
              <a:fillRect/>
            </a:stretch>
          </p:blipFill>
          <p:spPr>
            <a:xfrm>
              <a:off x="1160011" y="2247481"/>
              <a:ext cx="9412090" cy="3681109"/>
            </a:xfrm>
            <a:prstGeom prst="rect">
              <a:avLst/>
            </a:prstGeom>
          </p:spPr>
        </p:pic>
        <p:grpSp>
          <p:nvGrpSpPr>
            <p:cNvPr id="12" name="Group 11">
              <a:extLst>
                <a:ext uri="{FF2B5EF4-FFF2-40B4-BE49-F238E27FC236}">
                  <a16:creationId xmlns:a16="http://schemas.microsoft.com/office/drawing/2014/main" id="{763CA3C8-C531-4B24-B928-9C444967C176}"/>
                </a:ext>
              </a:extLst>
            </p:cNvPr>
            <p:cNvGrpSpPr/>
            <p:nvPr/>
          </p:nvGrpSpPr>
          <p:grpSpPr>
            <a:xfrm>
              <a:off x="1586204" y="5942129"/>
              <a:ext cx="8200040" cy="365091"/>
              <a:chOff x="1726163" y="5485969"/>
              <a:chExt cx="8200040" cy="365091"/>
            </a:xfrm>
          </p:grpSpPr>
          <p:sp>
            <p:nvSpPr>
              <p:cNvPr id="8" name="TextBox 7">
                <a:extLst>
                  <a:ext uri="{FF2B5EF4-FFF2-40B4-BE49-F238E27FC236}">
                    <a16:creationId xmlns:a16="http://schemas.microsoft.com/office/drawing/2014/main" id="{186512D0-D36B-42B3-9EEB-D55EAB535412}"/>
                  </a:ext>
                </a:extLst>
              </p:cNvPr>
              <p:cNvSpPr txBox="1"/>
              <p:nvPr/>
            </p:nvSpPr>
            <p:spPr>
              <a:xfrm>
                <a:off x="1726163" y="5485969"/>
                <a:ext cx="701080"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SX12</a:t>
                </a:r>
              </a:p>
            </p:txBody>
          </p:sp>
          <p:sp>
            <p:nvSpPr>
              <p:cNvPr id="9" name="TextBox 8">
                <a:extLst>
                  <a:ext uri="{FF2B5EF4-FFF2-40B4-BE49-F238E27FC236}">
                    <a16:creationId xmlns:a16="http://schemas.microsoft.com/office/drawing/2014/main" id="{040FF278-AA1D-49B8-B317-0DD301E1B03E}"/>
                  </a:ext>
                </a:extLst>
              </p:cNvPr>
              <p:cNvSpPr txBox="1"/>
              <p:nvPr/>
            </p:nvSpPr>
            <p:spPr>
              <a:xfrm>
                <a:off x="4446385" y="5485969"/>
                <a:ext cx="657800"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KC-2</a:t>
                </a:r>
              </a:p>
            </p:txBody>
          </p:sp>
          <p:sp>
            <p:nvSpPr>
              <p:cNvPr id="10" name="TextBox 9">
                <a:extLst>
                  <a:ext uri="{FF2B5EF4-FFF2-40B4-BE49-F238E27FC236}">
                    <a16:creationId xmlns:a16="http://schemas.microsoft.com/office/drawing/2014/main" id="{EA29E473-8544-46B6-8A15-3A0994CE1AFC}"/>
                  </a:ext>
                </a:extLst>
              </p:cNvPr>
              <p:cNvSpPr txBox="1"/>
              <p:nvPr/>
            </p:nvSpPr>
            <p:spPr>
              <a:xfrm>
                <a:off x="9130353" y="5485969"/>
                <a:ext cx="795850"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P3011</a:t>
                </a:r>
              </a:p>
            </p:txBody>
          </p:sp>
          <p:sp>
            <p:nvSpPr>
              <p:cNvPr id="11" name="TextBox 10">
                <a:extLst>
                  <a:ext uri="{FF2B5EF4-FFF2-40B4-BE49-F238E27FC236}">
                    <a16:creationId xmlns:a16="http://schemas.microsoft.com/office/drawing/2014/main" id="{8B7591C1-7885-48B6-A580-D055CB4BF5CE}"/>
                  </a:ext>
                </a:extLst>
              </p:cNvPr>
              <p:cNvSpPr txBox="1"/>
              <p:nvPr/>
            </p:nvSpPr>
            <p:spPr>
              <a:xfrm>
                <a:off x="6909667" y="5485969"/>
                <a:ext cx="556810" cy="365091"/>
              </a:xfrm>
              <a:prstGeom prst="rect">
                <a:avLst/>
              </a:prstGeom>
              <a:noFill/>
            </p:spPr>
            <p:txBody>
              <a:bodyPr wrap="none" lIns="36000" tIns="36000" rIns="36000" bIns="36000" rtlCol="0" anchor="ctr" anchorCtr="0">
                <a:spAutoFit/>
              </a:bodyPr>
              <a:lstStyle/>
              <a:p>
                <a:pPr>
                  <a:lnSpc>
                    <a:spcPct val="95000"/>
                  </a:lnSpc>
                  <a:buClr>
                    <a:schemeClr val="accent1"/>
                  </a:buClr>
                </a:pPr>
                <a:r>
                  <a:rPr lang="en-US" sz="2000" dirty="0">
                    <a:solidFill>
                      <a:schemeClr val="tx1">
                        <a:lumMod val="50000"/>
                      </a:schemeClr>
                    </a:solidFill>
                  </a:rPr>
                  <a:t>G95</a:t>
                </a:r>
              </a:p>
            </p:txBody>
          </p:sp>
        </p:grpSp>
      </p:grpSp>
    </p:spTree>
    <p:extLst>
      <p:ext uri="{BB962C8B-B14F-4D97-AF65-F5344CB8AC3E}">
        <p14:creationId xmlns:p14="http://schemas.microsoft.com/office/powerpoint/2010/main" val="1607403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51D7A-DECE-44D5-8A1F-88D5FD93DDCD}"/>
              </a:ext>
            </a:extLst>
          </p:cNvPr>
          <p:cNvSpPr>
            <a:spLocks noGrp="1"/>
          </p:cNvSpPr>
          <p:nvPr>
            <p:ph type="title"/>
          </p:nvPr>
        </p:nvSpPr>
        <p:spPr/>
        <p:txBody>
          <a:bodyPr/>
          <a:lstStyle/>
          <a:p>
            <a:r>
              <a:rPr lang="en-US" dirty="0"/>
              <a:t>DAB Module – SX12</a:t>
            </a:r>
            <a:br>
              <a:rPr lang="en-US" dirty="0"/>
            </a:br>
            <a:r>
              <a:rPr lang="en-US" dirty="0"/>
              <a:t>    </a:t>
            </a:r>
            <a:r>
              <a:rPr lang="en-US" sz="2400" dirty="0"/>
              <a:t>Cover:TES2403</a:t>
            </a:r>
            <a:br>
              <a:rPr lang="en-US" dirty="0"/>
            </a:br>
            <a:r>
              <a:rPr lang="en-US" sz="2400" dirty="0"/>
              <a:t>     Housing: PG8 PA6 40% fiber</a:t>
            </a:r>
            <a:br>
              <a:rPr lang="en-US" sz="2400" dirty="0"/>
            </a:br>
            <a:r>
              <a:rPr lang="en-US" sz="2400" dirty="0"/>
              <a:t>     Design type: Floating module</a:t>
            </a:r>
            <a:br>
              <a:rPr lang="en-US" sz="2400" dirty="0"/>
            </a:br>
            <a:r>
              <a:rPr lang="en-US" sz="2400" dirty="0"/>
              <a:t>     PE: Maggie Meng</a:t>
            </a:r>
            <a:endParaRPr lang="en-US" dirty="0"/>
          </a:p>
        </p:txBody>
      </p:sp>
      <p:pic>
        <p:nvPicPr>
          <p:cNvPr id="8" name="Content Placeholder 7">
            <a:extLst>
              <a:ext uri="{FF2B5EF4-FFF2-40B4-BE49-F238E27FC236}">
                <a16:creationId xmlns:a16="http://schemas.microsoft.com/office/drawing/2014/main" id="{DCC24D29-28E7-4B3F-8C69-39C9D1D091C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84384" y="2535593"/>
            <a:ext cx="2844841" cy="3793121"/>
          </a:xfrm>
        </p:spPr>
      </p:pic>
      <p:sp>
        <p:nvSpPr>
          <p:cNvPr id="4" name="Date Placeholder 3">
            <a:extLst>
              <a:ext uri="{FF2B5EF4-FFF2-40B4-BE49-F238E27FC236}">
                <a16:creationId xmlns:a16="http://schemas.microsoft.com/office/drawing/2014/main" id="{7869113E-A231-493F-8D99-EA3C9178E40B}"/>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93B0053E-A518-431F-BD02-966A24CF4074}"/>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7D08F7B2-BC10-47C7-9458-18B9AAA69438}"/>
              </a:ext>
            </a:extLst>
          </p:cNvPr>
          <p:cNvSpPr>
            <a:spLocks noGrp="1"/>
          </p:cNvSpPr>
          <p:nvPr>
            <p:ph type="sldNum" sz="quarter" idx="12"/>
          </p:nvPr>
        </p:nvSpPr>
        <p:spPr/>
        <p:txBody>
          <a:bodyPr/>
          <a:lstStyle/>
          <a:p>
            <a:fld id="{7E74F4B1-9ADB-4B50-83D6-797B7B30BEA4}" type="slidenum">
              <a:rPr lang="en-US" noProof="0" smtClean="0"/>
              <a:t>5</a:t>
            </a:fld>
            <a:endParaRPr lang="en-US" noProof="0" dirty="0"/>
          </a:p>
        </p:txBody>
      </p:sp>
      <p:pic>
        <p:nvPicPr>
          <p:cNvPr id="10" name="Picture 9">
            <a:extLst>
              <a:ext uri="{FF2B5EF4-FFF2-40B4-BE49-F238E27FC236}">
                <a16:creationId xmlns:a16="http://schemas.microsoft.com/office/drawing/2014/main" id="{DF449E52-D638-4C22-8A7C-6CC7D7E777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681" y="2535591"/>
            <a:ext cx="2844842" cy="3793123"/>
          </a:xfrm>
          <a:prstGeom prst="rect">
            <a:avLst/>
          </a:prstGeom>
        </p:spPr>
      </p:pic>
    </p:spTree>
    <p:extLst>
      <p:ext uri="{BB962C8B-B14F-4D97-AF65-F5344CB8AC3E}">
        <p14:creationId xmlns:p14="http://schemas.microsoft.com/office/powerpoint/2010/main" val="1059211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4BBF-2925-48E2-B545-8C47F4CCED03}"/>
              </a:ext>
            </a:extLst>
          </p:cNvPr>
          <p:cNvSpPr>
            <a:spLocks noGrp="1"/>
          </p:cNvSpPr>
          <p:nvPr>
            <p:ph type="title"/>
          </p:nvPr>
        </p:nvSpPr>
        <p:spPr/>
        <p:txBody>
          <a:bodyPr/>
          <a:lstStyle/>
          <a:p>
            <a:r>
              <a:rPr lang="en-US" dirty="0"/>
              <a:t>DAB Module – KC-2</a:t>
            </a:r>
            <a:br>
              <a:rPr lang="en-US" dirty="0"/>
            </a:br>
            <a:r>
              <a:rPr lang="en-US" sz="2400" dirty="0"/>
              <a:t>     Cover:TES2403</a:t>
            </a:r>
            <a:br>
              <a:rPr lang="en-US" dirty="0"/>
            </a:br>
            <a:r>
              <a:rPr lang="en-US" sz="2400" dirty="0"/>
              <a:t>     Housing: Steel</a:t>
            </a:r>
            <a:br>
              <a:rPr lang="en-US" sz="2400" dirty="0"/>
            </a:br>
            <a:r>
              <a:rPr lang="en-US" sz="2400" dirty="0"/>
              <a:t>     Design type: Floating module</a:t>
            </a:r>
            <a:br>
              <a:rPr lang="en-US" sz="2400" dirty="0"/>
            </a:br>
            <a:r>
              <a:rPr lang="en-US" sz="2400" dirty="0"/>
              <a:t>     PE: Haojie Gao</a:t>
            </a:r>
          </a:p>
        </p:txBody>
      </p:sp>
      <p:pic>
        <p:nvPicPr>
          <p:cNvPr id="8" name="Content Placeholder 7">
            <a:extLst>
              <a:ext uri="{FF2B5EF4-FFF2-40B4-BE49-F238E27FC236}">
                <a16:creationId xmlns:a16="http://schemas.microsoft.com/office/drawing/2014/main" id="{D2FB5A36-3A49-4ADF-86F7-E8FA2A7A886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15793" y="2399476"/>
            <a:ext cx="3105150" cy="4140200"/>
          </a:xfrm>
        </p:spPr>
      </p:pic>
      <p:sp>
        <p:nvSpPr>
          <p:cNvPr id="4" name="Date Placeholder 3">
            <a:extLst>
              <a:ext uri="{FF2B5EF4-FFF2-40B4-BE49-F238E27FC236}">
                <a16:creationId xmlns:a16="http://schemas.microsoft.com/office/drawing/2014/main" id="{215868E8-690D-404D-BAC5-51228FD1C757}"/>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C5CE51EC-CFA3-4BEB-B0EB-1CA2E96BD3BD}"/>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AF558283-BADA-4334-B02A-1DEAFF8CD436}"/>
              </a:ext>
            </a:extLst>
          </p:cNvPr>
          <p:cNvSpPr>
            <a:spLocks noGrp="1"/>
          </p:cNvSpPr>
          <p:nvPr>
            <p:ph type="sldNum" sz="quarter" idx="12"/>
          </p:nvPr>
        </p:nvSpPr>
        <p:spPr/>
        <p:txBody>
          <a:bodyPr/>
          <a:lstStyle/>
          <a:p>
            <a:fld id="{7E74F4B1-9ADB-4B50-83D6-797B7B30BEA4}" type="slidenum">
              <a:rPr lang="en-US" noProof="0" smtClean="0"/>
              <a:t>6</a:t>
            </a:fld>
            <a:endParaRPr lang="en-US" noProof="0" dirty="0"/>
          </a:p>
        </p:txBody>
      </p:sp>
      <p:pic>
        <p:nvPicPr>
          <p:cNvPr id="10" name="Picture 9">
            <a:extLst>
              <a:ext uri="{FF2B5EF4-FFF2-40B4-BE49-F238E27FC236}">
                <a16:creationId xmlns:a16="http://schemas.microsoft.com/office/drawing/2014/main" id="{DA5727E5-6925-4764-B422-8A54FF8F3E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00" y="2291476"/>
            <a:ext cx="3105150" cy="4140200"/>
          </a:xfrm>
          <a:prstGeom prst="rect">
            <a:avLst/>
          </a:prstGeom>
        </p:spPr>
      </p:pic>
    </p:spTree>
    <p:extLst>
      <p:ext uri="{BB962C8B-B14F-4D97-AF65-F5344CB8AC3E}">
        <p14:creationId xmlns:p14="http://schemas.microsoft.com/office/powerpoint/2010/main" val="272639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FB83-FBE2-416C-8C70-CEA8F9321F16}"/>
              </a:ext>
            </a:extLst>
          </p:cNvPr>
          <p:cNvSpPr>
            <a:spLocks noGrp="1"/>
          </p:cNvSpPr>
          <p:nvPr>
            <p:ph type="title"/>
          </p:nvPr>
        </p:nvSpPr>
        <p:spPr>
          <a:xfrm>
            <a:off x="550333" y="668612"/>
            <a:ext cx="11178000" cy="1116000"/>
          </a:xfrm>
        </p:spPr>
        <p:txBody>
          <a:bodyPr/>
          <a:lstStyle/>
          <a:p>
            <a:r>
              <a:rPr lang="en-US" dirty="0"/>
              <a:t>DAB Module – G95</a:t>
            </a:r>
            <a:br>
              <a:rPr lang="en-US" dirty="0"/>
            </a:br>
            <a:r>
              <a:rPr lang="en-US" sz="2400" dirty="0"/>
              <a:t>     Housing: PG8 PA6 40% fiber</a:t>
            </a:r>
            <a:br>
              <a:rPr lang="en-US" sz="2400" dirty="0"/>
            </a:br>
            <a:r>
              <a:rPr lang="en-US" sz="2400" dirty="0"/>
              <a:t>     Design type: Floating cover</a:t>
            </a:r>
            <a:br>
              <a:rPr lang="en-US" sz="2400" dirty="0"/>
            </a:br>
            <a:r>
              <a:rPr lang="en-US" sz="2400" dirty="0"/>
              <a:t>     PE: Jolay Zhou</a:t>
            </a:r>
            <a:br>
              <a:rPr lang="en-US" dirty="0"/>
            </a:br>
            <a:r>
              <a:rPr lang="en-US" dirty="0"/>
              <a:t>    </a:t>
            </a:r>
          </a:p>
        </p:txBody>
      </p:sp>
      <p:pic>
        <p:nvPicPr>
          <p:cNvPr id="8" name="Content Placeholder 7">
            <a:extLst>
              <a:ext uri="{FF2B5EF4-FFF2-40B4-BE49-F238E27FC236}">
                <a16:creationId xmlns:a16="http://schemas.microsoft.com/office/drawing/2014/main" id="{33C4D8F3-DFA9-4107-8E9A-BFBE82E2CFF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49293" y="2399476"/>
            <a:ext cx="3105150" cy="4140200"/>
          </a:xfrm>
        </p:spPr>
      </p:pic>
      <p:sp>
        <p:nvSpPr>
          <p:cNvPr id="4" name="Date Placeholder 3">
            <a:extLst>
              <a:ext uri="{FF2B5EF4-FFF2-40B4-BE49-F238E27FC236}">
                <a16:creationId xmlns:a16="http://schemas.microsoft.com/office/drawing/2014/main" id="{C20D80B6-D0FC-4E14-88EF-58E52E3F8B8B}"/>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FAC5E8FE-072C-4300-B794-439134CD3791}"/>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AB306123-F9C2-4EE2-8620-1BA9A7954D4C}"/>
              </a:ext>
            </a:extLst>
          </p:cNvPr>
          <p:cNvSpPr>
            <a:spLocks noGrp="1"/>
          </p:cNvSpPr>
          <p:nvPr>
            <p:ph type="sldNum" sz="quarter" idx="12"/>
          </p:nvPr>
        </p:nvSpPr>
        <p:spPr/>
        <p:txBody>
          <a:bodyPr/>
          <a:lstStyle/>
          <a:p>
            <a:fld id="{7E74F4B1-9ADB-4B50-83D6-797B7B30BEA4}" type="slidenum">
              <a:rPr lang="en-US" noProof="0" smtClean="0"/>
              <a:t>7</a:t>
            </a:fld>
            <a:endParaRPr lang="en-US" noProof="0" dirty="0"/>
          </a:p>
        </p:txBody>
      </p:sp>
      <p:pic>
        <p:nvPicPr>
          <p:cNvPr id="12" name="Picture 11">
            <a:extLst>
              <a:ext uri="{FF2B5EF4-FFF2-40B4-BE49-F238E27FC236}">
                <a16:creationId xmlns:a16="http://schemas.microsoft.com/office/drawing/2014/main" id="{6AE5B9E1-5EDE-4E3B-A5F0-8510811EA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450" y="2262861"/>
            <a:ext cx="3105150" cy="4140200"/>
          </a:xfrm>
          <a:prstGeom prst="rect">
            <a:avLst/>
          </a:prstGeom>
        </p:spPr>
      </p:pic>
    </p:spTree>
    <p:extLst>
      <p:ext uri="{BB962C8B-B14F-4D97-AF65-F5344CB8AC3E}">
        <p14:creationId xmlns:p14="http://schemas.microsoft.com/office/powerpoint/2010/main" val="1798714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14DA-FA9C-4A21-8297-32043AB2D113}"/>
              </a:ext>
            </a:extLst>
          </p:cNvPr>
          <p:cNvSpPr>
            <a:spLocks noGrp="1"/>
          </p:cNvSpPr>
          <p:nvPr>
            <p:ph type="title"/>
          </p:nvPr>
        </p:nvSpPr>
        <p:spPr/>
        <p:txBody>
          <a:bodyPr/>
          <a:lstStyle/>
          <a:p>
            <a:r>
              <a:rPr lang="en-US" dirty="0"/>
              <a:t>DAB Module – P3011</a:t>
            </a:r>
            <a:br>
              <a:rPr lang="en-US" dirty="0"/>
            </a:br>
            <a:r>
              <a:rPr lang="en-US" dirty="0"/>
              <a:t>    </a:t>
            </a:r>
            <a:r>
              <a:rPr lang="en-US" b="0" dirty="0"/>
              <a:t> </a:t>
            </a:r>
            <a:r>
              <a:rPr lang="en-US" sz="2400" dirty="0"/>
              <a:t>Cover:TA1081B</a:t>
            </a:r>
            <a:br>
              <a:rPr lang="en-US" dirty="0"/>
            </a:br>
            <a:r>
              <a:rPr lang="en-US" dirty="0"/>
              <a:t>     </a:t>
            </a:r>
            <a:r>
              <a:rPr lang="en-US" sz="2400" dirty="0"/>
              <a:t>Housing: Steel</a:t>
            </a:r>
            <a:br>
              <a:rPr lang="en-US" sz="2400" dirty="0"/>
            </a:br>
            <a:r>
              <a:rPr lang="en-US" sz="2400" dirty="0"/>
              <a:t>      Design type: Floating module</a:t>
            </a:r>
            <a:br>
              <a:rPr lang="en-US" sz="2400" dirty="0"/>
            </a:br>
            <a:r>
              <a:rPr lang="en-US" sz="2400" dirty="0"/>
              <a:t>      PE: </a:t>
            </a:r>
            <a:r>
              <a:rPr lang="en-US" sz="2400" dirty="0" err="1"/>
              <a:t>Kaixuan</a:t>
            </a:r>
            <a:r>
              <a:rPr lang="en-US" sz="2400" dirty="0"/>
              <a:t> Zeng</a:t>
            </a:r>
          </a:p>
        </p:txBody>
      </p:sp>
      <p:pic>
        <p:nvPicPr>
          <p:cNvPr id="8" name="Content Placeholder 7">
            <a:extLst>
              <a:ext uri="{FF2B5EF4-FFF2-40B4-BE49-F238E27FC236}">
                <a16:creationId xmlns:a16="http://schemas.microsoft.com/office/drawing/2014/main" id="{8AD6E75D-57B1-485E-8CBF-B166E706EB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2339" y="2686942"/>
            <a:ext cx="2616656" cy="3488875"/>
          </a:xfrm>
        </p:spPr>
      </p:pic>
      <p:sp>
        <p:nvSpPr>
          <p:cNvPr id="4" name="Date Placeholder 3">
            <a:extLst>
              <a:ext uri="{FF2B5EF4-FFF2-40B4-BE49-F238E27FC236}">
                <a16:creationId xmlns:a16="http://schemas.microsoft.com/office/drawing/2014/main" id="{6A3B9C5A-4EC2-484C-B0D8-3D6DF62C232A}"/>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B72BEFD3-C163-47AA-A23E-0B53E542A162}"/>
              </a:ext>
            </a:extLst>
          </p:cNvPr>
          <p:cNvSpPr>
            <a:spLocks noGrp="1"/>
          </p:cNvSpPr>
          <p:nvPr>
            <p:ph type="ftr" sz="quarter" idx="11"/>
          </p:nvPr>
        </p:nvSpPr>
        <p:spPr/>
        <p:txBody>
          <a:bodyPr/>
          <a:lstStyle/>
          <a:p>
            <a:r>
              <a:rPr lang="en-US" noProof="0"/>
              <a:t>Name of presentation</a:t>
            </a:r>
            <a:endParaRPr lang="en-US" noProof="0" dirty="0"/>
          </a:p>
        </p:txBody>
      </p:sp>
      <p:sp>
        <p:nvSpPr>
          <p:cNvPr id="6" name="Slide Number Placeholder 5">
            <a:extLst>
              <a:ext uri="{FF2B5EF4-FFF2-40B4-BE49-F238E27FC236}">
                <a16:creationId xmlns:a16="http://schemas.microsoft.com/office/drawing/2014/main" id="{01C78FE2-A9C6-4959-BC7F-E193E3352BE1}"/>
              </a:ext>
            </a:extLst>
          </p:cNvPr>
          <p:cNvSpPr>
            <a:spLocks noGrp="1"/>
          </p:cNvSpPr>
          <p:nvPr>
            <p:ph type="sldNum" sz="quarter" idx="12"/>
          </p:nvPr>
        </p:nvSpPr>
        <p:spPr/>
        <p:txBody>
          <a:bodyPr/>
          <a:lstStyle/>
          <a:p>
            <a:fld id="{7E74F4B1-9ADB-4B50-83D6-797B7B30BEA4}" type="slidenum">
              <a:rPr lang="en-US" noProof="0" smtClean="0"/>
              <a:t>8</a:t>
            </a:fld>
            <a:endParaRPr lang="en-US" noProof="0" dirty="0"/>
          </a:p>
        </p:txBody>
      </p:sp>
      <p:pic>
        <p:nvPicPr>
          <p:cNvPr id="10" name="Picture 9">
            <a:extLst>
              <a:ext uri="{FF2B5EF4-FFF2-40B4-BE49-F238E27FC236}">
                <a16:creationId xmlns:a16="http://schemas.microsoft.com/office/drawing/2014/main" id="{4D624E0D-48B3-43A4-9727-47CFB32BA0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321" y="2626174"/>
            <a:ext cx="2616656" cy="3488875"/>
          </a:xfrm>
          <a:prstGeom prst="rect">
            <a:avLst/>
          </a:prstGeom>
        </p:spPr>
      </p:pic>
    </p:spTree>
    <p:extLst>
      <p:ext uri="{BB962C8B-B14F-4D97-AF65-F5344CB8AC3E}">
        <p14:creationId xmlns:p14="http://schemas.microsoft.com/office/powerpoint/2010/main" val="3134837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9D57E-2C1C-4918-A0EC-0FE12420A7A1}"/>
              </a:ext>
            </a:extLst>
          </p:cNvPr>
          <p:cNvSpPr>
            <a:spLocks noGrp="1"/>
          </p:cNvSpPr>
          <p:nvPr>
            <p:ph type="title"/>
          </p:nvPr>
        </p:nvSpPr>
        <p:spPr/>
        <p:txBody>
          <a:bodyPr/>
          <a:lstStyle/>
          <a:p>
            <a:r>
              <a:rPr lang="en-US" dirty="0"/>
              <a:t>Instruments and settings</a:t>
            </a:r>
            <a:br>
              <a:rPr lang="en-US" dirty="0"/>
            </a:br>
            <a:endParaRPr lang="en-US" dirty="0"/>
          </a:p>
        </p:txBody>
      </p:sp>
      <p:sp>
        <p:nvSpPr>
          <p:cNvPr id="3" name="Content Placeholder 2">
            <a:extLst>
              <a:ext uri="{FF2B5EF4-FFF2-40B4-BE49-F238E27FC236}">
                <a16:creationId xmlns:a16="http://schemas.microsoft.com/office/drawing/2014/main" id="{C5C0C87C-5AE5-43A8-9F71-DD9A7A5DF552}"/>
              </a:ext>
            </a:extLst>
          </p:cNvPr>
          <p:cNvSpPr>
            <a:spLocks noGrp="1"/>
          </p:cNvSpPr>
          <p:nvPr>
            <p:ph idx="1"/>
          </p:nvPr>
        </p:nvSpPr>
        <p:spPr>
          <a:xfrm>
            <a:off x="692238" y="1248600"/>
            <a:ext cx="11178000" cy="1888883"/>
          </a:xfrm>
        </p:spPr>
        <p:txBody>
          <a:bodyPr/>
          <a:lstStyle/>
          <a:p>
            <a:r>
              <a:rPr lang="en-US" dirty="0"/>
              <a:t>Digital acquisition instrument</a:t>
            </a:r>
          </a:p>
          <a:p>
            <a:pPr marL="0" indent="0">
              <a:buNone/>
            </a:pPr>
            <a:r>
              <a:rPr lang="en-US" dirty="0"/>
              <a:t>	</a:t>
            </a:r>
          </a:p>
        </p:txBody>
      </p:sp>
      <p:sp>
        <p:nvSpPr>
          <p:cNvPr id="4" name="Date Placeholder 3">
            <a:extLst>
              <a:ext uri="{FF2B5EF4-FFF2-40B4-BE49-F238E27FC236}">
                <a16:creationId xmlns:a16="http://schemas.microsoft.com/office/drawing/2014/main" id="{79EDE065-3AAF-4AA4-9F63-6D6D08A5F1F9}"/>
              </a:ext>
            </a:extLst>
          </p:cNvPr>
          <p:cNvSpPr>
            <a:spLocks noGrp="1"/>
          </p:cNvSpPr>
          <p:nvPr>
            <p:ph type="dt" sz="half" idx="10"/>
          </p:nvPr>
        </p:nvSpPr>
        <p:spPr/>
        <p:txBody>
          <a:bodyPr/>
          <a:lstStyle/>
          <a:p>
            <a:r>
              <a:rPr lang="en-US" noProof="0"/>
              <a:t>Date</a:t>
            </a:r>
            <a:endParaRPr lang="en-US" noProof="0" dirty="0"/>
          </a:p>
        </p:txBody>
      </p:sp>
      <p:sp>
        <p:nvSpPr>
          <p:cNvPr id="5" name="Footer Placeholder 4">
            <a:extLst>
              <a:ext uri="{FF2B5EF4-FFF2-40B4-BE49-F238E27FC236}">
                <a16:creationId xmlns:a16="http://schemas.microsoft.com/office/drawing/2014/main" id="{1E500B7B-D2DE-4188-B60F-59DA5EF65446}"/>
              </a:ext>
            </a:extLst>
          </p:cNvPr>
          <p:cNvSpPr>
            <a:spLocks noGrp="1"/>
          </p:cNvSpPr>
          <p:nvPr>
            <p:ph type="ftr" sz="quarter" idx="11"/>
          </p:nvPr>
        </p:nvSpPr>
        <p:spPr/>
        <p:txBody>
          <a:bodyPr/>
          <a:lstStyle/>
          <a:p>
            <a:r>
              <a:rPr lang="en-US" noProof="0" dirty="0"/>
              <a:t>Name of presentation</a:t>
            </a:r>
          </a:p>
        </p:txBody>
      </p:sp>
      <p:sp>
        <p:nvSpPr>
          <p:cNvPr id="6" name="Slide Number Placeholder 5">
            <a:extLst>
              <a:ext uri="{FF2B5EF4-FFF2-40B4-BE49-F238E27FC236}">
                <a16:creationId xmlns:a16="http://schemas.microsoft.com/office/drawing/2014/main" id="{D686EE80-C410-4C3D-93D1-8A8DD4A2EE0B}"/>
              </a:ext>
            </a:extLst>
          </p:cNvPr>
          <p:cNvSpPr>
            <a:spLocks noGrp="1"/>
          </p:cNvSpPr>
          <p:nvPr>
            <p:ph type="sldNum" sz="quarter" idx="12"/>
          </p:nvPr>
        </p:nvSpPr>
        <p:spPr/>
        <p:txBody>
          <a:bodyPr/>
          <a:lstStyle/>
          <a:p>
            <a:fld id="{7E74F4B1-9ADB-4B50-83D6-797B7B30BEA4}" type="slidenum">
              <a:rPr lang="en-US" noProof="0" smtClean="0"/>
              <a:t>9</a:t>
            </a:fld>
            <a:endParaRPr lang="en-US" noProof="0" dirty="0"/>
          </a:p>
        </p:txBody>
      </p:sp>
      <p:pic>
        <p:nvPicPr>
          <p:cNvPr id="8" name="Picture 7">
            <a:extLst>
              <a:ext uri="{FF2B5EF4-FFF2-40B4-BE49-F238E27FC236}">
                <a16:creationId xmlns:a16="http://schemas.microsoft.com/office/drawing/2014/main" id="{AA0CF090-9500-442F-917B-86339F1CE7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5187" y="1812179"/>
            <a:ext cx="1998286" cy="1450755"/>
          </a:xfrm>
          <a:prstGeom prst="rect">
            <a:avLst/>
          </a:prstGeom>
        </p:spPr>
      </p:pic>
      <p:pic>
        <p:nvPicPr>
          <p:cNvPr id="10" name="Picture 9">
            <a:extLst>
              <a:ext uri="{FF2B5EF4-FFF2-40B4-BE49-F238E27FC236}">
                <a16:creationId xmlns:a16="http://schemas.microsoft.com/office/drawing/2014/main" id="{6F9AE646-BD32-4CFC-A383-9B1A687937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748404" y="1240303"/>
            <a:ext cx="1645066" cy="2193421"/>
          </a:xfrm>
          <a:prstGeom prst="rect">
            <a:avLst/>
          </a:prstGeom>
        </p:spPr>
      </p:pic>
      <p:sp>
        <p:nvSpPr>
          <p:cNvPr id="11" name="Content Placeholder 2">
            <a:extLst>
              <a:ext uri="{FF2B5EF4-FFF2-40B4-BE49-F238E27FC236}">
                <a16:creationId xmlns:a16="http://schemas.microsoft.com/office/drawing/2014/main" id="{A6E27979-FB94-46E7-BF5A-2055FC7428B7}"/>
              </a:ext>
            </a:extLst>
          </p:cNvPr>
          <p:cNvSpPr txBox="1">
            <a:spLocks/>
          </p:cNvSpPr>
          <p:nvPr/>
        </p:nvSpPr>
        <p:spPr>
          <a:xfrm>
            <a:off x="692238" y="3905170"/>
            <a:ext cx="11178000" cy="1888883"/>
          </a:xfrm>
          <a:prstGeom prst="rect">
            <a:avLst/>
          </a:prstGeom>
        </p:spPr>
        <p:txBody>
          <a:bodyPr vert="horz" lIns="0" tIns="0" rIns="0" bIns="0" rtlCol="0">
            <a:noAutofit/>
          </a:bodyPr>
          <a:lstStyle>
            <a:lvl1pPr marL="228600" indent="-228600" algn="l" defTabSz="914400" rtl="0" eaLnBrk="1" latinLnBrk="0" hangingPunct="1">
              <a:lnSpc>
                <a:spcPct val="95000"/>
              </a:lnSpc>
              <a:spcBef>
                <a:spcPts val="900"/>
              </a:spcBef>
              <a:spcAft>
                <a:spcPts val="600"/>
              </a:spcAft>
              <a:buClr>
                <a:schemeClr val="accent1"/>
              </a:buClr>
              <a:buFont typeface="Wingdings" panose="05000000000000000000" pitchFamily="2" charset="2"/>
              <a:buChar char="§"/>
              <a:defRPr sz="2400" kern="1200">
                <a:solidFill>
                  <a:schemeClr val="tx1">
                    <a:lumMod val="50000"/>
                  </a:schemeClr>
                </a:solidFill>
                <a:latin typeface="+mn-lt"/>
                <a:ea typeface="+mn-ea"/>
                <a:cs typeface="+mn-cs"/>
              </a:defRPr>
            </a:lvl1pPr>
            <a:lvl2pPr marL="5904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2000" kern="1200">
                <a:solidFill>
                  <a:schemeClr val="tx1">
                    <a:lumMod val="50000"/>
                  </a:schemeClr>
                </a:solidFill>
                <a:latin typeface="+mn-lt"/>
                <a:ea typeface="+mn-ea"/>
                <a:cs typeface="+mn-cs"/>
              </a:defRPr>
            </a:lvl2pPr>
            <a:lvl3pPr marL="9288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1800" kern="1200">
                <a:solidFill>
                  <a:schemeClr val="tx1">
                    <a:lumMod val="50000"/>
                  </a:schemeClr>
                </a:solidFill>
                <a:latin typeface="+mn-lt"/>
                <a:ea typeface="+mn-ea"/>
                <a:cs typeface="+mn-cs"/>
              </a:defRPr>
            </a:lvl3pPr>
            <a:lvl4pPr marL="12708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4pPr>
            <a:lvl5pPr marL="1602000" indent="-228600" algn="l" defTabSz="914400" rtl="0" eaLnBrk="1" latinLnBrk="0" hangingPunct="1">
              <a:lnSpc>
                <a:spcPct val="95000"/>
              </a:lnSpc>
              <a:spcBef>
                <a:spcPts val="0"/>
              </a:spcBef>
              <a:spcAft>
                <a:spcPts val="300"/>
              </a:spcAft>
              <a:buClr>
                <a:schemeClr val="accent1"/>
              </a:buClr>
              <a:buFont typeface="Arial" panose="020B0604020202020204" pitchFamily="34" charset="0"/>
              <a:buChar char="−"/>
              <a:defRPr sz="1400" kern="120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t>
            </a:r>
            <a:r>
              <a:rPr lang="en-US" altLang="zh-CN" dirty="0"/>
              <a:t>emperature sensor</a:t>
            </a:r>
          </a:p>
          <a:p>
            <a:pPr marL="0" indent="0">
              <a:buNone/>
            </a:pPr>
            <a:r>
              <a:rPr lang="en-US" dirty="0"/>
              <a:t>    </a:t>
            </a:r>
          </a:p>
        </p:txBody>
      </p:sp>
      <p:grpSp>
        <p:nvGrpSpPr>
          <p:cNvPr id="22" name="Group 21">
            <a:extLst>
              <a:ext uri="{FF2B5EF4-FFF2-40B4-BE49-F238E27FC236}">
                <a16:creationId xmlns:a16="http://schemas.microsoft.com/office/drawing/2014/main" id="{D7A290F7-4C52-4FAA-91AE-012CF2301C1F}"/>
              </a:ext>
            </a:extLst>
          </p:cNvPr>
          <p:cNvGrpSpPr/>
          <p:nvPr/>
        </p:nvGrpSpPr>
        <p:grpSpPr>
          <a:xfrm>
            <a:off x="1104275" y="4219642"/>
            <a:ext cx="3163293" cy="2402538"/>
            <a:chOff x="1124978" y="4586084"/>
            <a:chExt cx="3163293" cy="2402538"/>
          </a:xfrm>
        </p:grpSpPr>
        <p:pic>
          <p:nvPicPr>
            <p:cNvPr id="13" name="Picture 12">
              <a:extLst>
                <a:ext uri="{FF2B5EF4-FFF2-40B4-BE49-F238E27FC236}">
                  <a16:creationId xmlns:a16="http://schemas.microsoft.com/office/drawing/2014/main" id="{43B300EB-EC26-4C41-8341-210510D453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153" y="4586084"/>
              <a:ext cx="1921301" cy="1444587"/>
            </a:xfrm>
            <a:prstGeom prst="rect">
              <a:avLst/>
            </a:prstGeom>
          </p:spPr>
        </p:pic>
        <p:sp>
          <p:nvSpPr>
            <p:cNvPr id="16" name="TextBox 15">
              <a:extLst>
                <a:ext uri="{FF2B5EF4-FFF2-40B4-BE49-F238E27FC236}">
                  <a16:creationId xmlns:a16="http://schemas.microsoft.com/office/drawing/2014/main" id="{C8BF2401-DF48-48D5-B93C-5D264C992649}"/>
                </a:ext>
              </a:extLst>
            </p:cNvPr>
            <p:cNvSpPr txBox="1"/>
            <p:nvPr/>
          </p:nvSpPr>
          <p:spPr>
            <a:xfrm>
              <a:off x="1124978" y="5951039"/>
              <a:ext cx="3163293" cy="1037583"/>
            </a:xfrm>
            <a:prstGeom prst="rect">
              <a:avLst/>
            </a:prstGeom>
            <a:noFill/>
          </p:spPr>
          <p:txBody>
            <a:bodyPr wrap="none" lIns="36000" tIns="36000" rIns="36000" bIns="36000" rtlCol="0" anchor="ctr" anchorCtr="0">
              <a:spAutoFit/>
            </a:bodyPr>
            <a:lstStyle/>
            <a:p>
              <a:pPr>
                <a:lnSpc>
                  <a:spcPct val="95000"/>
                </a:lnSpc>
                <a:buClr>
                  <a:schemeClr val="accent1"/>
                </a:buClr>
              </a:pPr>
              <a:r>
                <a:rPr lang="en-US" altLang="zh-CN" sz="1600" dirty="0">
                  <a:solidFill>
                    <a:schemeClr val="tx1">
                      <a:lumMod val="50000"/>
                    </a:schemeClr>
                  </a:solidFill>
                </a:rPr>
                <a:t>4 line armoring thermal resistance</a:t>
              </a:r>
            </a:p>
            <a:p>
              <a:pPr>
                <a:lnSpc>
                  <a:spcPct val="95000"/>
                </a:lnSpc>
                <a:buClr>
                  <a:schemeClr val="accent1"/>
                </a:buClr>
              </a:pPr>
              <a:r>
                <a:rPr lang="en-US" dirty="0"/>
                <a:t>Provider</a:t>
              </a:r>
              <a:r>
                <a:rPr lang="en-US" altLang="zh-CN" dirty="0"/>
                <a:t>: </a:t>
              </a:r>
              <a:r>
                <a:rPr lang="en-US" sz="1600" dirty="0" err="1">
                  <a:solidFill>
                    <a:schemeClr val="tx1">
                      <a:lumMod val="50000"/>
                    </a:schemeClr>
                  </a:solidFill>
                </a:rPr>
                <a:t>Kecheng</a:t>
              </a:r>
              <a:r>
                <a:rPr lang="en-US" sz="1600" dirty="0">
                  <a:solidFill>
                    <a:schemeClr val="tx1">
                      <a:lumMod val="50000"/>
                    </a:schemeClr>
                  </a:solidFill>
                </a:rPr>
                <a:t> Cai</a:t>
              </a:r>
            </a:p>
            <a:p>
              <a:pPr>
                <a:lnSpc>
                  <a:spcPct val="95000"/>
                </a:lnSpc>
                <a:buClr>
                  <a:schemeClr val="accent1"/>
                </a:buClr>
              </a:pPr>
              <a:r>
                <a:rPr lang="en-US" sz="1600" dirty="0">
                  <a:solidFill>
                    <a:schemeClr val="tx1">
                      <a:lumMod val="50000"/>
                    </a:schemeClr>
                  </a:solidFill>
                </a:rPr>
                <a:t>Num.: 1</a:t>
              </a:r>
            </a:p>
            <a:p>
              <a:pPr>
                <a:lnSpc>
                  <a:spcPct val="95000"/>
                </a:lnSpc>
                <a:buClr>
                  <a:schemeClr val="accent1"/>
                </a:buClr>
              </a:pPr>
              <a:r>
                <a:rPr lang="en-US" sz="1600" dirty="0">
                  <a:solidFill>
                    <a:schemeClr val="tx1">
                      <a:lumMod val="50000"/>
                    </a:schemeClr>
                  </a:solidFill>
                </a:rPr>
                <a:t>Channel: 101</a:t>
              </a:r>
            </a:p>
          </p:txBody>
        </p:sp>
      </p:grpSp>
      <p:grpSp>
        <p:nvGrpSpPr>
          <p:cNvPr id="21" name="Group 20">
            <a:extLst>
              <a:ext uri="{FF2B5EF4-FFF2-40B4-BE49-F238E27FC236}">
                <a16:creationId xmlns:a16="http://schemas.microsoft.com/office/drawing/2014/main" id="{96A44AEB-AFDF-46E5-8CF7-1D06507016DD}"/>
              </a:ext>
            </a:extLst>
          </p:cNvPr>
          <p:cNvGrpSpPr/>
          <p:nvPr/>
        </p:nvGrpSpPr>
        <p:grpSpPr>
          <a:xfrm>
            <a:off x="4793352" y="4036466"/>
            <a:ext cx="2251185" cy="2585713"/>
            <a:chOff x="4206882" y="4562541"/>
            <a:chExt cx="2251185" cy="2585713"/>
          </a:xfrm>
        </p:grpSpPr>
        <p:pic>
          <p:nvPicPr>
            <p:cNvPr id="15" name="Picture 14">
              <a:extLst>
                <a:ext uri="{FF2B5EF4-FFF2-40B4-BE49-F238E27FC236}">
                  <a16:creationId xmlns:a16="http://schemas.microsoft.com/office/drawing/2014/main" id="{DEF31881-0578-47E0-A542-AE86E3B35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5392" y="4562541"/>
              <a:ext cx="1862355" cy="1447767"/>
            </a:xfrm>
            <a:prstGeom prst="rect">
              <a:avLst/>
            </a:prstGeom>
          </p:spPr>
        </p:pic>
        <p:sp>
          <p:nvSpPr>
            <p:cNvPr id="17" name="TextBox 16">
              <a:extLst>
                <a:ext uri="{FF2B5EF4-FFF2-40B4-BE49-F238E27FC236}">
                  <a16:creationId xmlns:a16="http://schemas.microsoft.com/office/drawing/2014/main" id="{8C3696E2-C595-47CC-8ACF-4C2CBFABF082}"/>
                </a:ext>
              </a:extLst>
            </p:cNvPr>
            <p:cNvSpPr txBox="1"/>
            <p:nvPr/>
          </p:nvSpPr>
          <p:spPr>
            <a:xfrm>
              <a:off x="4206882" y="6110671"/>
              <a:ext cx="2251185" cy="1037583"/>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600" dirty="0">
                  <a:solidFill>
                    <a:schemeClr val="tx1">
                      <a:lumMod val="50000"/>
                    </a:schemeClr>
                  </a:solidFill>
                </a:rPr>
                <a:t>K thermal couple (plate)</a:t>
              </a:r>
            </a:p>
            <a:p>
              <a:pPr>
                <a:lnSpc>
                  <a:spcPct val="95000"/>
                </a:lnSpc>
                <a:buClr>
                  <a:schemeClr val="accent1"/>
                </a:buClr>
              </a:pPr>
              <a:r>
                <a:rPr lang="en-US" dirty="0"/>
                <a:t>Provider</a:t>
              </a:r>
              <a:r>
                <a:rPr lang="en-US" altLang="zh-CN" dirty="0"/>
                <a:t>:</a:t>
              </a:r>
              <a:r>
                <a:rPr lang="zh-CN" altLang="en-US" dirty="0"/>
                <a:t> </a:t>
              </a:r>
              <a:r>
                <a:rPr lang="en-US" altLang="zh-CN" dirty="0" err="1"/>
                <a:t>Qihe</a:t>
              </a:r>
              <a:r>
                <a:rPr lang="en-US" altLang="zh-CN" dirty="0"/>
                <a:t> Xiao</a:t>
              </a:r>
            </a:p>
            <a:p>
              <a:pPr>
                <a:lnSpc>
                  <a:spcPct val="95000"/>
                </a:lnSpc>
                <a:buClr>
                  <a:schemeClr val="accent1"/>
                </a:buClr>
              </a:pPr>
              <a:r>
                <a:rPr lang="en-US" sz="1600" dirty="0">
                  <a:solidFill>
                    <a:schemeClr val="tx1">
                      <a:lumMod val="50000"/>
                    </a:schemeClr>
                  </a:solidFill>
                </a:rPr>
                <a:t>Num.: 3</a:t>
              </a:r>
            </a:p>
            <a:p>
              <a:pPr>
                <a:lnSpc>
                  <a:spcPct val="95000"/>
                </a:lnSpc>
                <a:buClr>
                  <a:schemeClr val="accent1"/>
                </a:buClr>
              </a:pPr>
              <a:r>
                <a:rPr lang="en-US" sz="1600" dirty="0">
                  <a:solidFill>
                    <a:schemeClr val="tx1">
                      <a:lumMod val="50000"/>
                    </a:schemeClr>
                  </a:solidFill>
                </a:rPr>
                <a:t>Channel: 103,104,105</a:t>
              </a:r>
            </a:p>
          </p:txBody>
        </p:sp>
      </p:grpSp>
      <p:grpSp>
        <p:nvGrpSpPr>
          <p:cNvPr id="20" name="Group 19">
            <a:extLst>
              <a:ext uri="{FF2B5EF4-FFF2-40B4-BE49-F238E27FC236}">
                <a16:creationId xmlns:a16="http://schemas.microsoft.com/office/drawing/2014/main" id="{0B39E5E1-BE0D-49DD-B675-21FE2821D254}"/>
              </a:ext>
            </a:extLst>
          </p:cNvPr>
          <p:cNvGrpSpPr/>
          <p:nvPr/>
        </p:nvGrpSpPr>
        <p:grpSpPr>
          <a:xfrm>
            <a:off x="8208470" y="3945627"/>
            <a:ext cx="3223117" cy="2678364"/>
            <a:chOff x="7732125" y="4367786"/>
            <a:chExt cx="3223117" cy="2678364"/>
          </a:xfrm>
        </p:grpSpPr>
        <p:pic>
          <p:nvPicPr>
            <p:cNvPr id="18" name="Picture 17">
              <a:extLst>
                <a:ext uri="{FF2B5EF4-FFF2-40B4-BE49-F238E27FC236}">
                  <a16:creationId xmlns:a16="http://schemas.microsoft.com/office/drawing/2014/main" id="{9141364D-C5CE-411F-BB64-79DA9AD0B281}"/>
                </a:ext>
              </a:extLst>
            </p:cNvPr>
            <p:cNvPicPr>
              <a:picLocks noChangeAspect="1"/>
            </p:cNvPicPr>
            <p:nvPr/>
          </p:nvPicPr>
          <p:blipFill>
            <a:blip r:embed="rId6"/>
            <a:stretch>
              <a:fillRect/>
            </a:stretch>
          </p:blipFill>
          <p:spPr>
            <a:xfrm>
              <a:off x="8171336" y="4367786"/>
              <a:ext cx="1496498" cy="1541847"/>
            </a:xfrm>
            <a:prstGeom prst="rect">
              <a:avLst/>
            </a:prstGeom>
          </p:spPr>
        </p:pic>
        <p:sp>
          <p:nvSpPr>
            <p:cNvPr id="19" name="TextBox 18">
              <a:extLst>
                <a:ext uri="{FF2B5EF4-FFF2-40B4-BE49-F238E27FC236}">
                  <a16:creationId xmlns:a16="http://schemas.microsoft.com/office/drawing/2014/main" id="{69613AE3-D531-410F-8656-5B1FAB5E6BC7}"/>
                </a:ext>
              </a:extLst>
            </p:cNvPr>
            <p:cNvSpPr txBox="1"/>
            <p:nvPr/>
          </p:nvSpPr>
          <p:spPr>
            <a:xfrm>
              <a:off x="7732125" y="5950090"/>
              <a:ext cx="3223117" cy="1096060"/>
            </a:xfrm>
            <a:prstGeom prst="rect">
              <a:avLst/>
            </a:prstGeom>
            <a:noFill/>
          </p:spPr>
          <p:txBody>
            <a:bodyPr wrap="none" lIns="36000" tIns="36000" rIns="36000" bIns="36000" rtlCol="0" anchor="ctr" anchorCtr="0">
              <a:spAutoFit/>
            </a:bodyPr>
            <a:lstStyle/>
            <a:p>
              <a:pPr>
                <a:lnSpc>
                  <a:spcPct val="95000"/>
                </a:lnSpc>
                <a:buClr>
                  <a:schemeClr val="accent1"/>
                </a:buClr>
              </a:pPr>
              <a:r>
                <a:rPr lang="en-US" sz="1600" dirty="0">
                  <a:solidFill>
                    <a:schemeClr val="tx1">
                      <a:lumMod val="50000"/>
                    </a:schemeClr>
                  </a:solidFill>
                </a:rPr>
                <a:t>K thermal couple (needle) </a:t>
              </a:r>
            </a:p>
            <a:p>
              <a:pPr>
                <a:lnSpc>
                  <a:spcPct val="95000"/>
                </a:lnSpc>
                <a:buClr>
                  <a:schemeClr val="accent1"/>
                </a:buClr>
              </a:pPr>
              <a:r>
                <a:rPr lang="en-US" dirty="0"/>
                <a:t>Provider</a:t>
              </a:r>
              <a:r>
                <a:rPr lang="en-US" altLang="zh-CN" dirty="0"/>
                <a:t>: P</a:t>
              </a:r>
              <a:r>
                <a:rPr lang="en-US" sz="1600" dirty="0">
                  <a:solidFill>
                    <a:schemeClr val="tx1">
                      <a:lumMod val="50000"/>
                    </a:schemeClr>
                  </a:solidFill>
                </a:rPr>
                <a:t> </a:t>
              </a:r>
              <a:r>
                <a:rPr lang="en-US" sz="1600" dirty="0" err="1">
                  <a:solidFill>
                    <a:schemeClr val="tx1">
                      <a:lumMod val="50000"/>
                    </a:schemeClr>
                  </a:solidFill>
                </a:rPr>
                <a:t>Y</a:t>
              </a:r>
              <a:r>
                <a:rPr lang="en-US" altLang="zh-CN" sz="1600" dirty="0" err="1">
                  <a:solidFill>
                    <a:schemeClr val="tx1">
                      <a:lumMod val="50000"/>
                    </a:schemeClr>
                  </a:solidFill>
                </a:rPr>
                <a:t>igang</a:t>
              </a:r>
              <a:r>
                <a:rPr lang="en-US" altLang="zh-CN" sz="1600" dirty="0">
                  <a:solidFill>
                    <a:schemeClr val="tx1">
                      <a:lumMod val="50000"/>
                    </a:schemeClr>
                  </a:solidFill>
                </a:rPr>
                <a:t> Sun</a:t>
              </a:r>
            </a:p>
            <a:p>
              <a:pPr>
                <a:lnSpc>
                  <a:spcPct val="95000"/>
                </a:lnSpc>
                <a:buClr>
                  <a:schemeClr val="accent1"/>
                </a:buClr>
              </a:pPr>
              <a:r>
                <a:rPr lang="en-US" dirty="0">
                  <a:solidFill>
                    <a:schemeClr val="tx1">
                      <a:lumMod val="50000"/>
                    </a:schemeClr>
                  </a:solidFill>
                </a:rPr>
                <a:t>Num.: 5</a:t>
              </a:r>
            </a:p>
            <a:p>
              <a:pPr>
                <a:lnSpc>
                  <a:spcPct val="95000"/>
                </a:lnSpc>
                <a:buClr>
                  <a:schemeClr val="accent1"/>
                </a:buClr>
              </a:pPr>
              <a:r>
                <a:rPr lang="en-US" dirty="0">
                  <a:solidFill>
                    <a:schemeClr val="tx1">
                      <a:lumMod val="50000"/>
                    </a:schemeClr>
                  </a:solidFill>
                </a:rPr>
                <a:t>Channel: 106,107,108,109,110</a:t>
              </a:r>
            </a:p>
          </p:txBody>
        </p:sp>
      </p:grpSp>
      <p:sp>
        <p:nvSpPr>
          <p:cNvPr id="7" name="Rectangle 6">
            <a:extLst>
              <a:ext uri="{FF2B5EF4-FFF2-40B4-BE49-F238E27FC236}">
                <a16:creationId xmlns:a16="http://schemas.microsoft.com/office/drawing/2014/main" id="{24BCCED9-DD5B-4B28-8A2B-8431F8C53E98}"/>
              </a:ext>
            </a:extLst>
          </p:cNvPr>
          <p:cNvSpPr/>
          <p:nvPr/>
        </p:nvSpPr>
        <p:spPr>
          <a:xfrm>
            <a:off x="3266157" y="3183962"/>
            <a:ext cx="2528128" cy="338554"/>
          </a:xfrm>
          <a:prstGeom prst="rect">
            <a:avLst/>
          </a:prstGeom>
        </p:spPr>
        <p:txBody>
          <a:bodyPr wrap="none">
            <a:spAutoFit/>
          </a:bodyPr>
          <a:lstStyle/>
          <a:p>
            <a:r>
              <a:rPr lang="en-US" sz="1600" dirty="0"/>
              <a:t>Agilent Digital Acquisition </a:t>
            </a:r>
          </a:p>
        </p:txBody>
      </p:sp>
    </p:spTree>
    <p:extLst>
      <p:ext uri="{BB962C8B-B14F-4D97-AF65-F5344CB8AC3E}">
        <p14:creationId xmlns:p14="http://schemas.microsoft.com/office/powerpoint/2010/main" val="2860566137"/>
      </p:ext>
    </p:extLst>
  </p:cSld>
  <p:clrMapOvr>
    <a:masterClrMapping/>
  </p:clrMapOvr>
</p:sld>
</file>

<file path=ppt/theme/theme1.xml><?xml version="1.0" encoding="utf-8"?>
<a:theme xmlns:a="http://schemas.openxmlformats.org/drawingml/2006/main" name="Autoliv">
  <a:themeElements>
    <a:clrScheme name="Autoliv">
      <a:dk1>
        <a:srgbClr val="474C4F"/>
      </a:dk1>
      <a:lt1>
        <a:srgbClr val="FFFFFF"/>
      </a:lt1>
      <a:dk2>
        <a:srgbClr val="000000"/>
      </a:dk2>
      <a:lt2>
        <a:srgbClr val="7DB03C"/>
      </a:lt2>
      <a:accent1>
        <a:srgbClr val="005496"/>
      </a:accent1>
      <a:accent2>
        <a:srgbClr val="009FE3"/>
      </a:accent2>
      <a:accent3>
        <a:srgbClr val="99D8F4"/>
      </a:accent3>
      <a:accent4>
        <a:srgbClr val="722373"/>
      </a:accent4>
      <a:accent5>
        <a:srgbClr val="E3051B"/>
      </a:accent5>
      <a:accent6>
        <a:srgbClr val="FBBB21"/>
      </a:accent6>
      <a:hlink>
        <a:srgbClr val="009FE3"/>
      </a:hlink>
      <a:folHlink>
        <a:srgbClr val="99BBD5"/>
      </a:folHlink>
    </a:clrScheme>
    <a:fontScheme name="Autoli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sz="2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chor="ctr" anchorCtr="0">
        <a:spAutoFit/>
      </a:bodyPr>
      <a:lstStyle>
        <a:defPPr marL="230400" indent="-230400">
          <a:lnSpc>
            <a:spcPct val="95000"/>
          </a:lnSpc>
          <a:buClr>
            <a:schemeClr val="accent1"/>
          </a:buClr>
          <a:buFont typeface="Wingdings" panose="05000000000000000000" pitchFamily="2" charset="2"/>
          <a:buChar char="§"/>
          <a:defRPr sz="2000" dirty="0" err="1" smtClean="0">
            <a:solidFill>
              <a:schemeClr val="tx1">
                <a:lumMod val="50000"/>
              </a:schemeClr>
            </a:solidFill>
          </a:defRPr>
        </a:defPPr>
      </a:lstStyle>
    </a:txDef>
  </a:objectDefaults>
  <a:extraClrSchemeLst/>
  <a:extLst>
    <a:ext uri="{05A4C25C-085E-4340-85A3-A5531E510DB2}">
      <thm15:themeFamily xmlns:thm15="http://schemas.microsoft.com/office/thememl/2012/main" name="ALV Presentation.potx" id="{F00EEFE0-87B7-4100-BFEE-071E2CFB1EF2}" vid="{11AD8CB3-1C1A-4024-8942-07629B6F35A4}"/>
    </a:ext>
  </a:extLst>
</a:theme>
</file>

<file path=ppt/theme/theme2.xml><?xml version="1.0" encoding="utf-8"?>
<a:theme xmlns:a="http://schemas.openxmlformats.org/drawingml/2006/main" name="1_Autoliv">
  <a:themeElements>
    <a:clrScheme name="Autoliv">
      <a:dk1>
        <a:srgbClr val="474C4F"/>
      </a:dk1>
      <a:lt1>
        <a:srgbClr val="FFFFFF"/>
      </a:lt1>
      <a:dk2>
        <a:srgbClr val="000000"/>
      </a:dk2>
      <a:lt2>
        <a:srgbClr val="7DB03C"/>
      </a:lt2>
      <a:accent1>
        <a:srgbClr val="005496"/>
      </a:accent1>
      <a:accent2>
        <a:srgbClr val="009FE3"/>
      </a:accent2>
      <a:accent3>
        <a:srgbClr val="99D8F4"/>
      </a:accent3>
      <a:accent4>
        <a:srgbClr val="722373"/>
      </a:accent4>
      <a:accent5>
        <a:srgbClr val="E3051B"/>
      </a:accent5>
      <a:accent6>
        <a:srgbClr val="FBBB21"/>
      </a:accent6>
      <a:hlink>
        <a:srgbClr val="009FE3"/>
      </a:hlink>
      <a:folHlink>
        <a:srgbClr val="99BBD5"/>
      </a:folHlink>
    </a:clrScheme>
    <a:fontScheme name="Autoli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sz="2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chor="ctr" anchorCtr="0">
        <a:spAutoFit/>
      </a:bodyPr>
      <a:lstStyle>
        <a:defPPr algn="l">
          <a:lnSpc>
            <a:spcPct val="95000"/>
          </a:lnSpc>
          <a:buClr>
            <a:schemeClr val="accent1"/>
          </a:buClr>
          <a:defRPr sz="2000" dirty="0" err="1" smtClean="0">
            <a:solidFill>
              <a:schemeClr val="tx1">
                <a:lumMod val="50000"/>
              </a:schemeClr>
            </a:solidFill>
          </a:defRPr>
        </a:defPPr>
      </a:lstStyle>
    </a:txDef>
  </a:objectDefaults>
  <a:extraClrSchemeLst/>
  <a:extLst>
    <a:ext uri="{05A4C25C-085E-4340-85A3-A5531E510DB2}">
      <thm15:themeFamily xmlns:thm15="http://schemas.microsoft.com/office/thememl/2012/main" name="ALV Presentation.potx" id="{0C65791A-DB82-45E8-B909-9151408FD08F}" vid="{81AB063F-B120-4C3A-9AD8-00960EB3D978}"/>
    </a:ext>
  </a:extLst>
</a:theme>
</file>

<file path=ppt/theme/theme3.xml><?xml version="1.0" encoding="utf-8"?>
<a:theme xmlns:a="http://schemas.openxmlformats.org/drawingml/2006/main" name="Office Theme">
  <a:themeElements>
    <a:clrScheme name="Autoliv 17 aug">
      <a:dk1>
        <a:srgbClr val="91989C"/>
      </a:dk1>
      <a:lt1>
        <a:srgbClr val="FFFFFF"/>
      </a:lt1>
      <a:dk2>
        <a:srgbClr val="000000"/>
      </a:dk2>
      <a:lt2>
        <a:srgbClr val="7DB03C"/>
      </a:lt2>
      <a:accent1>
        <a:srgbClr val="005496"/>
      </a:accent1>
      <a:accent2>
        <a:srgbClr val="009FE3"/>
      </a:accent2>
      <a:accent3>
        <a:srgbClr val="99D8F4"/>
      </a:accent3>
      <a:accent4>
        <a:srgbClr val="702A74"/>
      </a:accent4>
      <a:accent5>
        <a:srgbClr val="E3051B"/>
      </a:accent5>
      <a:accent6>
        <a:srgbClr val="FBBB21"/>
      </a:accent6>
      <a:hlink>
        <a:srgbClr val="009FE3"/>
      </a:hlink>
      <a:folHlink>
        <a:srgbClr val="99BBD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ma">
  <a:themeElements>
    <a:clrScheme name="Autoliv 17 aug">
      <a:dk1>
        <a:srgbClr val="91989C"/>
      </a:dk1>
      <a:lt1>
        <a:srgbClr val="FFFFFF"/>
      </a:lt1>
      <a:dk2>
        <a:srgbClr val="000000"/>
      </a:dk2>
      <a:lt2>
        <a:srgbClr val="7DB03C"/>
      </a:lt2>
      <a:accent1>
        <a:srgbClr val="005496"/>
      </a:accent1>
      <a:accent2>
        <a:srgbClr val="009FE3"/>
      </a:accent2>
      <a:accent3>
        <a:srgbClr val="99D8F4"/>
      </a:accent3>
      <a:accent4>
        <a:srgbClr val="702A74"/>
      </a:accent4>
      <a:accent5>
        <a:srgbClr val="E3051B"/>
      </a:accent5>
      <a:accent6>
        <a:srgbClr val="FBBB21"/>
      </a:accent6>
      <a:hlink>
        <a:srgbClr val="009FE3"/>
      </a:hlink>
      <a:folHlink>
        <a:srgbClr val="99BBD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ALV Presentation</Template>
  <TotalTime>454</TotalTime>
  <Words>1235</Words>
  <Application>Microsoft Office PowerPoint</Application>
  <PresentationFormat>Widescreen</PresentationFormat>
  <Paragraphs>521</Paragraphs>
  <Slides>31</Slides>
  <Notes>1</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Helvetica Neue</vt:lpstr>
      <vt:lpstr>Arial</vt:lpstr>
      <vt:lpstr>Calibri</vt:lpstr>
      <vt:lpstr>Wingdings</vt:lpstr>
      <vt:lpstr>Autoliv</vt:lpstr>
      <vt:lpstr>1_Autoliv</vt:lpstr>
      <vt:lpstr>DAB Temperature testing after 2 min. out of the environment chamber at -35 and 85</vt:lpstr>
      <vt:lpstr>Content</vt:lpstr>
      <vt:lpstr>Object </vt:lpstr>
      <vt:lpstr>DAB Modules</vt:lpstr>
      <vt:lpstr>DAB Module – SX12     Cover:TES2403      Housing: PG8 PA6 40% fiber      Design type: Floating module      PE: Maggie Meng</vt:lpstr>
      <vt:lpstr>DAB Module – KC-2      Cover:TES2403      Housing: Steel      Design type: Floating module      PE: Haojie Gao</vt:lpstr>
      <vt:lpstr>DAB Module – G95      Housing: PG8 PA6 40% fiber      Design type: Floating cover      PE: Jolay Zhou     </vt:lpstr>
      <vt:lpstr>DAB Module – P3011      Cover:TA1081B      Housing: Steel       Design type: Floating module       PE: Kaixuan Zeng</vt:lpstr>
      <vt:lpstr>Instruments and settings </vt:lpstr>
      <vt:lpstr>Instruments and settings     The location of the temperature sensors, testing environment temperature 26~29 ℃, and test time is 2 min.   </vt:lpstr>
      <vt:lpstr>Result &amp; analysis SX12</vt:lpstr>
      <vt:lpstr>Result &amp; analysis KC-2</vt:lpstr>
      <vt:lpstr>Result &amp; analysis G95</vt:lpstr>
      <vt:lpstr>Result &amp; analysis P3011</vt:lpstr>
      <vt:lpstr>Result &amp; analysis</vt:lpstr>
      <vt:lpstr>PowerPoint Presentation</vt:lpstr>
      <vt:lpstr>DAB Module – KC-2      Housing: Steel      Design type: Floating module</vt:lpstr>
      <vt:lpstr>DAB Module – G95      Housing: PG8 PA6 40% fiber      Design type: Floating cover     </vt:lpstr>
      <vt:lpstr>DAB Module – P3011      Housing: Steel       Design type: Floating module</vt:lpstr>
      <vt:lpstr>Result &amp; analysis -- -35℃</vt:lpstr>
      <vt:lpstr>Conclusion        The setting temperature is -35℃, but actually the initial temperature is about -30 ℃, and the mean temperature rise range from 26.93 to 0.65 from outer to inner.</vt:lpstr>
      <vt:lpstr>Result &amp; analysis -- 85℃</vt:lpstr>
      <vt:lpstr>Conclusion        The setting temperature is 85℃, but actually the initial temperature is about 81℃, and the mean temperature decrease range from 26.93 to 0.65 from outer to inner.</vt:lpstr>
      <vt:lpstr>Temperature differences source</vt:lpstr>
      <vt:lpstr>Test defect</vt:lpstr>
      <vt:lpstr>Temperature influence on mechanical property of polymer</vt:lpstr>
      <vt:lpstr>TA4003BE – 30°C</vt:lpstr>
      <vt:lpstr>TA4003BE – RT</vt:lpstr>
      <vt:lpstr>10000mmps</vt:lpstr>
      <vt:lpstr>TA4003BE – 85°C</vt:lpstr>
      <vt:lpstr>PowerPoint Presentation</vt:lpstr>
    </vt:vector>
  </TitlesOfParts>
  <Company>Autoliv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Yujin Wang</dc:creator>
  <cp:keywords>Internal</cp:keywords>
  <cp:lastModifiedBy>Yujin Wang</cp:lastModifiedBy>
  <cp:revision>108</cp:revision>
  <dcterms:created xsi:type="dcterms:W3CDTF">2019-05-05T04:41:40Z</dcterms:created>
  <dcterms:modified xsi:type="dcterms:W3CDTF">2019-06-25T02:12:36Z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ies>
</file>